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355" r:id="rId2"/>
    <p:sldId id="390" r:id="rId3"/>
    <p:sldId id="389" r:id="rId4"/>
    <p:sldId id="391" r:id="rId5"/>
    <p:sldId id="392" r:id="rId6"/>
    <p:sldId id="395" r:id="rId7"/>
    <p:sldId id="396" r:id="rId8"/>
    <p:sldId id="367" r:id="rId9"/>
  </p:sldIdLst>
  <p:sldSz cx="12192000" cy="6858000"/>
  <p:notesSz cx="6858000" cy="9144000"/>
  <p:embeddedFontLst>
    <p:embeddedFont>
      <p:font typeface="!BPG! DejaVu Sans Caps" panose="020B0604020202020204" charset="0"/>
      <p:regular r:id="rId11"/>
    </p:embeddedFont>
    <p:embeddedFont>
      <p:font typeface="FiraGO Medium" panose="020B060402020202020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" initials="D" lastIdx="2" clrIdx="0">
    <p:extLst>
      <p:ext uri="{19B8F6BF-5375-455C-9EA6-DF929625EA0E}">
        <p15:presenceInfo xmlns:p15="http://schemas.microsoft.com/office/powerpoint/2012/main" userId="D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FAF"/>
    <a:srgbClr val="5C9AD3"/>
    <a:srgbClr val="EE3048"/>
    <a:srgbClr val="0AB1B1"/>
    <a:srgbClr val="FFC20E"/>
    <a:srgbClr val="34738D"/>
    <a:srgbClr val="7A7A7A"/>
    <a:srgbClr val="D4D4D4"/>
    <a:srgbClr val="44546B"/>
    <a:srgbClr val="FE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702"/>
  </p:normalViewPr>
  <p:slideViewPr>
    <p:cSldViewPr snapToGrid="0" snapToObjects="1">
      <p:cViewPr varScale="1">
        <p:scale>
          <a:sx n="114" d="100"/>
          <a:sy n="114" d="100"/>
        </p:scale>
        <p:origin x="3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5F4D7-3961-4ED2-82C1-8D1B0EEAEF3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C7B3-A9F4-4DC9-B1E9-FB9F8744CBFD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b="1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ქართული ცეკვების კონკურსი </a:t>
          </a:r>
          <a:endParaRPr lang="en-US" dirty="0"/>
        </a:p>
      </dgm:t>
    </dgm:pt>
    <dgm:pt modelId="{605E6E28-7272-4015-8143-4A26B3B67F1E}" type="parTrans" cxnId="{5A1049D1-166E-4D35-B8C6-CABB3556BF0F}">
      <dgm:prSet/>
      <dgm:spPr/>
      <dgm:t>
        <a:bodyPr/>
        <a:lstStyle/>
        <a:p>
          <a:endParaRPr lang="en-US"/>
        </a:p>
      </dgm:t>
    </dgm:pt>
    <dgm:pt modelId="{5B52ACF5-401F-45F5-8E96-31ED9F56DE8F}" type="sibTrans" cxnId="{5A1049D1-166E-4D35-B8C6-CABB3556BF0F}">
      <dgm:prSet/>
      <dgm:spPr/>
      <dgm:t>
        <a:bodyPr/>
        <a:lstStyle/>
        <a:p>
          <a:endParaRPr lang="en-US"/>
        </a:p>
      </dgm:t>
    </dgm:pt>
    <dgm:pt modelId="{2F98FB66-4E0F-4BC4-A349-CE246A4CD151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b="1" dirty="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თანამედროვე  სიმღერის კონკურსი - სოლო შემსრულებლები </a:t>
          </a:r>
          <a:endParaRPr lang="en-US" dirty="0"/>
        </a:p>
      </dgm:t>
    </dgm:pt>
    <dgm:pt modelId="{EFDB01C5-0730-4D00-8C55-70928A819879}" type="parTrans" cxnId="{6F2B4952-5B61-413F-A6BC-718A86E4CCA7}">
      <dgm:prSet/>
      <dgm:spPr/>
      <dgm:t>
        <a:bodyPr/>
        <a:lstStyle/>
        <a:p>
          <a:endParaRPr lang="en-US"/>
        </a:p>
      </dgm:t>
    </dgm:pt>
    <dgm:pt modelId="{4BDF66C5-96A0-446A-8208-8C337B6EEAF9}" type="sibTrans" cxnId="{6F2B4952-5B61-413F-A6BC-718A86E4CCA7}">
      <dgm:prSet/>
      <dgm:spPr/>
      <dgm:t>
        <a:bodyPr/>
        <a:lstStyle/>
        <a:p>
          <a:endParaRPr lang="en-US"/>
        </a:p>
      </dgm:t>
    </dgm:pt>
    <dgm:pt modelId="{C1145997-1BC3-401F-AC30-4B39546F4E0E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b="1" dirty="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თანამედროვე  სიმღერის კონკურსი - დუეტები </a:t>
          </a:r>
          <a:endParaRPr lang="en-US" dirty="0"/>
        </a:p>
      </dgm:t>
    </dgm:pt>
    <dgm:pt modelId="{93697780-F65A-4763-B295-1CA1A6E787EA}" type="parTrans" cxnId="{DB497B79-06DA-471C-9D0E-202A240148A8}">
      <dgm:prSet/>
      <dgm:spPr/>
      <dgm:t>
        <a:bodyPr/>
        <a:lstStyle/>
        <a:p>
          <a:endParaRPr lang="en-US"/>
        </a:p>
      </dgm:t>
    </dgm:pt>
    <dgm:pt modelId="{C40A325D-8637-4A05-BCA0-4AA3F8605133}" type="sibTrans" cxnId="{DB497B79-06DA-471C-9D0E-202A240148A8}">
      <dgm:prSet/>
      <dgm:spPr/>
      <dgm:t>
        <a:bodyPr/>
        <a:lstStyle/>
        <a:p>
          <a:endParaRPr lang="en-US"/>
        </a:p>
      </dgm:t>
    </dgm:pt>
    <dgm:pt modelId="{FB0C65B3-1998-48B7-A987-CECF0A365540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b="1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მუსიკალური ბენდების კონკურსი </a:t>
          </a:r>
          <a:endParaRPr lang="en-US" dirty="0"/>
        </a:p>
      </dgm:t>
    </dgm:pt>
    <dgm:pt modelId="{59B3D854-D84D-4BCC-9D5A-D4484305513B}" type="parTrans" cxnId="{1E27F68C-A3F3-4139-973C-04D25393D239}">
      <dgm:prSet/>
      <dgm:spPr/>
      <dgm:t>
        <a:bodyPr/>
        <a:lstStyle/>
        <a:p>
          <a:endParaRPr lang="en-US"/>
        </a:p>
      </dgm:t>
    </dgm:pt>
    <dgm:pt modelId="{60C9D150-0FBE-4ECD-B86B-2B5DD9C1894B}" type="sibTrans" cxnId="{1E27F68C-A3F3-4139-973C-04D25393D239}">
      <dgm:prSet/>
      <dgm:spPr/>
      <dgm:t>
        <a:bodyPr/>
        <a:lstStyle/>
        <a:p>
          <a:endParaRPr lang="en-US"/>
        </a:p>
      </dgm:t>
    </dgm:pt>
    <dgm:pt modelId="{16D91FE6-8F91-48CC-A7C8-7D1B6DAB8AFF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b="1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ქართული ლიგა </a:t>
          </a:r>
          <a:endParaRPr lang="en-US" dirty="0"/>
        </a:p>
      </dgm:t>
    </dgm:pt>
    <dgm:pt modelId="{5B5F1265-C976-4B6C-B8C6-55E369C13A24}" type="parTrans" cxnId="{52CA67EA-683C-4D18-BA47-9FA4F5EABBC4}">
      <dgm:prSet/>
      <dgm:spPr/>
      <dgm:t>
        <a:bodyPr/>
        <a:lstStyle/>
        <a:p>
          <a:endParaRPr lang="en-US"/>
        </a:p>
      </dgm:t>
    </dgm:pt>
    <dgm:pt modelId="{0F0B23AB-760E-48C7-9CB7-CC9B84A9F0CB}" type="sibTrans" cxnId="{52CA67EA-683C-4D18-BA47-9FA4F5EABBC4}">
      <dgm:prSet/>
      <dgm:spPr/>
      <dgm:t>
        <a:bodyPr/>
        <a:lstStyle/>
        <a:p>
          <a:endParaRPr lang="en-US"/>
        </a:p>
      </dgm:t>
    </dgm:pt>
    <dgm:pt modelId="{4485360D-ADA7-4C5D-81DF-01587E6D0FAE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b="1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თანამედროვე ცეკვების კონკურსი </a:t>
          </a:r>
          <a:endParaRPr lang="en-US" dirty="0"/>
        </a:p>
      </dgm:t>
    </dgm:pt>
    <dgm:pt modelId="{E423A224-33CD-4004-926B-132B066EFCEF}" type="parTrans" cxnId="{53CBF707-D6F9-4321-9F08-3D1B5823F9BE}">
      <dgm:prSet/>
      <dgm:spPr/>
      <dgm:t>
        <a:bodyPr/>
        <a:lstStyle/>
        <a:p>
          <a:endParaRPr lang="en-US"/>
        </a:p>
      </dgm:t>
    </dgm:pt>
    <dgm:pt modelId="{CB7A54FB-56EB-4210-80F3-D3643E6064F6}" type="sibTrans" cxnId="{53CBF707-D6F9-4321-9F08-3D1B5823F9BE}">
      <dgm:prSet/>
      <dgm:spPr/>
      <dgm:t>
        <a:bodyPr/>
        <a:lstStyle/>
        <a:p>
          <a:endParaRPr lang="en-US"/>
        </a:p>
      </dgm:t>
    </dgm:pt>
    <dgm:pt modelId="{2E712799-7A8E-49DB-912C-164AFB9739E3}">
      <dgm:prSet phldrT="[Text]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ka-GE" b="1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ხალხური სიმღერის კონკურსი </a:t>
          </a:r>
          <a:endParaRPr lang="en-US" dirty="0"/>
        </a:p>
      </dgm:t>
    </dgm:pt>
    <dgm:pt modelId="{2AF24C49-28BC-4A61-9B95-D07674A79FC6}" type="parTrans" cxnId="{3879437E-9A21-411F-B779-16A2EE0B3DA2}">
      <dgm:prSet/>
      <dgm:spPr/>
      <dgm:t>
        <a:bodyPr/>
        <a:lstStyle/>
        <a:p>
          <a:endParaRPr lang="en-US"/>
        </a:p>
      </dgm:t>
    </dgm:pt>
    <dgm:pt modelId="{43617061-F97F-4218-9998-E1CCA5CC32E4}" type="sibTrans" cxnId="{3879437E-9A21-411F-B779-16A2EE0B3DA2}">
      <dgm:prSet/>
      <dgm:spPr/>
      <dgm:t>
        <a:bodyPr/>
        <a:lstStyle/>
        <a:p>
          <a:endParaRPr lang="en-US"/>
        </a:p>
      </dgm:t>
    </dgm:pt>
    <dgm:pt modelId="{6AA09610-881D-46D1-A5D4-86DDAE032CA3}" type="pres">
      <dgm:prSet presAssocID="{F355F4D7-3961-4ED2-82C1-8D1B0EEAEF39}" presName="linear" presStyleCnt="0">
        <dgm:presLayoutVars>
          <dgm:dir/>
          <dgm:animLvl val="lvl"/>
          <dgm:resizeHandles val="exact"/>
        </dgm:presLayoutVars>
      </dgm:prSet>
      <dgm:spPr/>
    </dgm:pt>
    <dgm:pt modelId="{818F81C5-BDCB-44A3-BD0F-9DFA44FAE874}" type="pres">
      <dgm:prSet presAssocID="{D0DBC7B3-A9F4-4DC9-B1E9-FB9F8744CBFD}" presName="parentLin" presStyleCnt="0"/>
      <dgm:spPr/>
    </dgm:pt>
    <dgm:pt modelId="{98499357-BD59-4807-9F78-EDCAFB36BEB0}" type="pres">
      <dgm:prSet presAssocID="{D0DBC7B3-A9F4-4DC9-B1E9-FB9F8744CBFD}" presName="parentLeftMargin" presStyleLbl="node1" presStyleIdx="0" presStyleCnt="7"/>
      <dgm:spPr/>
    </dgm:pt>
    <dgm:pt modelId="{B572DC01-EFF4-46EC-8F07-A5718145D353}" type="pres">
      <dgm:prSet presAssocID="{D0DBC7B3-A9F4-4DC9-B1E9-FB9F8744CBF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F7CE41C-F30E-4364-9B44-78F76AAC927D}" type="pres">
      <dgm:prSet presAssocID="{D0DBC7B3-A9F4-4DC9-B1E9-FB9F8744CBFD}" presName="negativeSpace" presStyleCnt="0"/>
      <dgm:spPr/>
    </dgm:pt>
    <dgm:pt modelId="{A076AC5D-3319-474D-AADC-D91D05D3755D}" type="pres">
      <dgm:prSet presAssocID="{D0DBC7B3-A9F4-4DC9-B1E9-FB9F8744CBFD}" presName="childText" presStyleLbl="conFgAcc1" presStyleIdx="0" presStyleCnt="7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D22855EB-AA64-47B9-A631-57D13BBC1E4E}" type="pres">
      <dgm:prSet presAssocID="{5B52ACF5-401F-45F5-8E96-31ED9F56DE8F}" presName="spaceBetweenRectangles" presStyleCnt="0"/>
      <dgm:spPr/>
    </dgm:pt>
    <dgm:pt modelId="{0ED6DD6D-0B73-4B20-81F3-B81BC3D59C9C}" type="pres">
      <dgm:prSet presAssocID="{2F98FB66-4E0F-4BC4-A349-CE246A4CD151}" presName="parentLin" presStyleCnt="0"/>
      <dgm:spPr/>
    </dgm:pt>
    <dgm:pt modelId="{AA0F5F1E-5C01-4F38-B4CD-F6CE95D2DD5A}" type="pres">
      <dgm:prSet presAssocID="{2F98FB66-4E0F-4BC4-A349-CE246A4CD151}" presName="parentLeftMargin" presStyleLbl="node1" presStyleIdx="0" presStyleCnt="7"/>
      <dgm:spPr/>
    </dgm:pt>
    <dgm:pt modelId="{27765C35-8733-4436-BAFE-556206CE10A9}" type="pres">
      <dgm:prSet presAssocID="{2F98FB66-4E0F-4BC4-A349-CE246A4CD15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0512436-B6DC-4B60-9DE3-4A9DFD06B630}" type="pres">
      <dgm:prSet presAssocID="{2F98FB66-4E0F-4BC4-A349-CE246A4CD151}" presName="negativeSpace" presStyleCnt="0"/>
      <dgm:spPr/>
    </dgm:pt>
    <dgm:pt modelId="{06E47165-AA79-4423-BB93-EF8CAEDE53CD}" type="pres">
      <dgm:prSet presAssocID="{2F98FB66-4E0F-4BC4-A349-CE246A4CD151}" presName="childText" presStyleLbl="conFgAcc1" presStyleIdx="1" presStyleCnt="7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0F7FCFF1-9B3E-459C-8A46-A8BEF0717939}" type="pres">
      <dgm:prSet presAssocID="{4BDF66C5-96A0-446A-8208-8C337B6EEAF9}" presName="spaceBetweenRectangles" presStyleCnt="0"/>
      <dgm:spPr/>
    </dgm:pt>
    <dgm:pt modelId="{DACCD103-9BAC-4F9E-AE89-E8A521225892}" type="pres">
      <dgm:prSet presAssocID="{C1145997-1BC3-401F-AC30-4B39546F4E0E}" presName="parentLin" presStyleCnt="0"/>
      <dgm:spPr/>
    </dgm:pt>
    <dgm:pt modelId="{7EF0ABE4-2961-409E-B935-E3F594208688}" type="pres">
      <dgm:prSet presAssocID="{C1145997-1BC3-401F-AC30-4B39546F4E0E}" presName="parentLeftMargin" presStyleLbl="node1" presStyleIdx="1" presStyleCnt="7"/>
      <dgm:spPr/>
    </dgm:pt>
    <dgm:pt modelId="{7FEA64C9-B20A-4F88-AA9A-D9A943BCB6AA}" type="pres">
      <dgm:prSet presAssocID="{C1145997-1BC3-401F-AC30-4B39546F4E0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DED53B4-9E7F-43C9-80B1-5A92C375AF9D}" type="pres">
      <dgm:prSet presAssocID="{C1145997-1BC3-401F-AC30-4B39546F4E0E}" presName="negativeSpace" presStyleCnt="0"/>
      <dgm:spPr/>
    </dgm:pt>
    <dgm:pt modelId="{F1D65509-A311-4325-8BCE-4F525B242967}" type="pres">
      <dgm:prSet presAssocID="{C1145997-1BC3-401F-AC30-4B39546F4E0E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82F640FB-737E-4771-A2EE-D70474E54336}" type="pres">
      <dgm:prSet presAssocID="{C40A325D-8637-4A05-BCA0-4AA3F8605133}" presName="spaceBetweenRectangles" presStyleCnt="0"/>
      <dgm:spPr/>
    </dgm:pt>
    <dgm:pt modelId="{5CEBC44C-F819-485E-83C0-0D3ADBEA54F3}" type="pres">
      <dgm:prSet presAssocID="{FB0C65B3-1998-48B7-A987-CECF0A365540}" presName="parentLin" presStyleCnt="0"/>
      <dgm:spPr/>
    </dgm:pt>
    <dgm:pt modelId="{B8C9E7FC-AA8D-4A1B-8AFD-A5139799B68D}" type="pres">
      <dgm:prSet presAssocID="{FB0C65B3-1998-48B7-A987-CECF0A365540}" presName="parentLeftMargin" presStyleLbl="node1" presStyleIdx="2" presStyleCnt="7"/>
      <dgm:spPr/>
    </dgm:pt>
    <dgm:pt modelId="{6A955BB5-DE23-47FD-BD13-AFBD79273B47}" type="pres">
      <dgm:prSet presAssocID="{FB0C65B3-1998-48B7-A987-CECF0A36554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A43622F-52C0-4EBF-AC1F-A7A429554D00}" type="pres">
      <dgm:prSet presAssocID="{FB0C65B3-1998-48B7-A987-CECF0A365540}" presName="negativeSpace" presStyleCnt="0"/>
      <dgm:spPr/>
    </dgm:pt>
    <dgm:pt modelId="{9DB2DF01-4495-4C80-8FC7-635E74BC3282}" type="pres">
      <dgm:prSet presAssocID="{FB0C65B3-1998-48B7-A987-CECF0A365540}" presName="childText" presStyleLbl="conFgAcc1" presStyleIdx="3" presStyleCnt="7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AE3A038F-BA4C-4E0E-B2A4-29E865F13857}" type="pres">
      <dgm:prSet presAssocID="{60C9D150-0FBE-4ECD-B86B-2B5DD9C1894B}" presName="spaceBetweenRectangles" presStyleCnt="0"/>
      <dgm:spPr/>
    </dgm:pt>
    <dgm:pt modelId="{968616E4-3FC0-4B91-9A65-1E204512B75C}" type="pres">
      <dgm:prSet presAssocID="{16D91FE6-8F91-48CC-A7C8-7D1B6DAB8AFF}" presName="parentLin" presStyleCnt="0"/>
      <dgm:spPr/>
    </dgm:pt>
    <dgm:pt modelId="{4CE0BF5A-2E73-4DE9-A9AF-A40D96B41030}" type="pres">
      <dgm:prSet presAssocID="{16D91FE6-8F91-48CC-A7C8-7D1B6DAB8AFF}" presName="parentLeftMargin" presStyleLbl="node1" presStyleIdx="3" presStyleCnt="7"/>
      <dgm:spPr/>
    </dgm:pt>
    <dgm:pt modelId="{FA606607-6BCC-4B89-8DBF-255B35CB0BF3}" type="pres">
      <dgm:prSet presAssocID="{16D91FE6-8F91-48CC-A7C8-7D1B6DAB8AF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21EA8C5-ADD0-40B6-BF77-261ACE4E6A7E}" type="pres">
      <dgm:prSet presAssocID="{16D91FE6-8F91-48CC-A7C8-7D1B6DAB8AFF}" presName="negativeSpace" presStyleCnt="0"/>
      <dgm:spPr/>
    </dgm:pt>
    <dgm:pt modelId="{69E16522-35D1-4BEE-B455-EE64E12672DC}" type="pres">
      <dgm:prSet presAssocID="{16D91FE6-8F91-48CC-A7C8-7D1B6DAB8AFF}" presName="childText" presStyleLbl="conFgAcc1" presStyleIdx="4" presStyleCnt="7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3B2AF20A-C002-4494-BE8D-C0BEDA87D854}" type="pres">
      <dgm:prSet presAssocID="{0F0B23AB-760E-48C7-9CB7-CC9B84A9F0CB}" presName="spaceBetweenRectangles" presStyleCnt="0"/>
      <dgm:spPr/>
    </dgm:pt>
    <dgm:pt modelId="{CA2507EE-E66E-41D5-A027-8FCCF34D4E5F}" type="pres">
      <dgm:prSet presAssocID="{4485360D-ADA7-4C5D-81DF-01587E6D0FAE}" presName="parentLin" presStyleCnt="0"/>
      <dgm:spPr/>
    </dgm:pt>
    <dgm:pt modelId="{5C320997-55FB-4EC2-AA08-85E64ACF9DDC}" type="pres">
      <dgm:prSet presAssocID="{4485360D-ADA7-4C5D-81DF-01587E6D0FAE}" presName="parentLeftMargin" presStyleLbl="node1" presStyleIdx="4" presStyleCnt="7"/>
      <dgm:spPr/>
    </dgm:pt>
    <dgm:pt modelId="{887B196D-B06C-4401-8E6F-51261EDB9B96}" type="pres">
      <dgm:prSet presAssocID="{4485360D-ADA7-4C5D-81DF-01587E6D0FA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AB000BC-2AF2-4649-826F-DBA3AE8AA657}" type="pres">
      <dgm:prSet presAssocID="{4485360D-ADA7-4C5D-81DF-01587E6D0FAE}" presName="negativeSpace" presStyleCnt="0"/>
      <dgm:spPr/>
    </dgm:pt>
    <dgm:pt modelId="{B548FD7D-2173-4DCD-94A1-7FADCE546166}" type="pres">
      <dgm:prSet presAssocID="{4485360D-ADA7-4C5D-81DF-01587E6D0FAE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1DCEC7D0-FBA4-448E-9F1F-D5E7139D1EF4}" type="pres">
      <dgm:prSet presAssocID="{CB7A54FB-56EB-4210-80F3-D3643E6064F6}" presName="spaceBetweenRectangles" presStyleCnt="0"/>
      <dgm:spPr/>
    </dgm:pt>
    <dgm:pt modelId="{D9F891A3-39F3-4C0C-B7A6-900C0EE5CCB6}" type="pres">
      <dgm:prSet presAssocID="{2E712799-7A8E-49DB-912C-164AFB9739E3}" presName="parentLin" presStyleCnt="0"/>
      <dgm:spPr/>
    </dgm:pt>
    <dgm:pt modelId="{52B6D923-997A-4309-9ADB-8CA0D9C6EBBB}" type="pres">
      <dgm:prSet presAssocID="{2E712799-7A8E-49DB-912C-164AFB9739E3}" presName="parentLeftMargin" presStyleLbl="node1" presStyleIdx="5" presStyleCnt="7"/>
      <dgm:spPr/>
    </dgm:pt>
    <dgm:pt modelId="{077C4A66-6779-46F0-8225-3843DF8AF08A}" type="pres">
      <dgm:prSet presAssocID="{2E712799-7A8E-49DB-912C-164AFB9739E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3655D6A-520B-44BF-94F7-54F3A91BCE59}" type="pres">
      <dgm:prSet presAssocID="{2E712799-7A8E-49DB-912C-164AFB9739E3}" presName="negativeSpace" presStyleCnt="0"/>
      <dgm:spPr/>
    </dgm:pt>
    <dgm:pt modelId="{F6B7C144-AFA0-4FC9-8424-856DFAB01A55}" type="pres">
      <dgm:prSet presAssocID="{2E712799-7A8E-49DB-912C-164AFB9739E3}" presName="childText" presStyleLbl="conFgAcc1" presStyleIdx="6" presStyleCnt="7" custLinFactY="200000" custLinFactNeighborY="22230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</dgm:ptLst>
  <dgm:cxnLst>
    <dgm:cxn modelId="{1296F703-E1B4-4B4C-99DB-8AC278970E6B}" type="presOf" srcId="{FB0C65B3-1998-48B7-A987-CECF0A365540}" destId="{6A955BB5-DE23-47FD-BD13-AFBD79273B47}" srcOrd="1" destOrd="0" presId="urn:microsoft.com/office/officeart/2005/8/layout/list1"/>
    <dgm:cxn modelId="{53CBF707-D6F9-4321-9F08-3D1B5823F9BE}" srcId="{F355F4D7-3961-4ED2-82C1-8D1B0EEAEF39}" destId="{4485360D-ADA7-4C5D-81DF-01587E6D0FAE}" srcOrd="5" destOrd="0" parTransId="{E423A224-33CD-4004-926B-132B066EFCEF}" sibTransId="{CB7A54FB-56EB-4210-80F3-D3643E6064F6}"/>
    <dgm:cxn modelId="{688A8734-2A01-413D-B21E-3157FAC7A267}" type="presOf" srcId="{2E712799-7A8E-49DB-912C-164AFB9739E3}" destId="{52B6D923-997A-4309-9ADB-8CA0D9C6EBBB}" srcOrd="0" destOrd="0" presId="urn:microsoft.com/office/officeart/2005/8/layout/list1"/>
    <dgm:cxn modelId="{1101F534-0605-4C40-88F3-668C0BD7C0E3}" type="presOf" srcId="{D0DBC7B3-A9F4-4DC9-B1E9-FB9F8744CBFD}" destId="{B572DC01-EFF4-46EC-8F07-A5718145D353}" srcOrd="1" destOrd="0" presId="urn:microsoft.com/office/officeart/2005/8/layout/list1"/>
    <dgm:cxn modelId="{2058B03B-226C-42A5-B5B4-2830C0F56700}" type="presOf" srcId="{4485360D-ADA7-4C5D-81DF-01587E6D0FAE}" destId="{5C320997-55FB-4EC2-AA08-85E64ACF9DDC}" srcOrd="0" destOrd="0" presId="urn:microsoft.com/office/officeart/2005/8/layout/list1"/>
    <dgm:cxn modelId="{AB341163-9B67-4924-A75D-D1D52A549F0D}" type="presOf" srcId="{4485360D-ADA7-4C5D-81DF-01587E6D0FAE}" destId="{887B196D-B06C-4401-8E6F-51261EDB9B96}" srcOrd="1" destOrd="0" presId="urn:microsoft.com/office/officeart/2005/8/layout/list1"/>
    <dgm:cxn modelId="{F3C5A044-6485-4856-823F-9B51E77F6670}" type="presOf" srcId="{D0DBC7B3-A9F4-4DC9-B1E9-FB9F8744CBFD}" destId="{98499357-BD59-4807-9F78-EDCAFB36BEB0}" srcOrd="0" destOrd="0" presId="urn:microsoft.com/office/officeart/2005/8/layout/list1"/>
    <dgm:cxn modelId="{6F2B4952-5B61-413F-A6BC-718A86E4CCA7}" srcId="{F355F4D7-3961-4ED2-82C1-8D1B0EEAEF39}" destId="{2F98FB66-4E0F-4BC4-A349-CE246A4CD151}" srcOrd="1" destOrd="0" parTransId="{EFDB01C5-0730-4D00-8C55-70928A819879}" sibTransId="{4BDF66C5-96A0-446A-8208-8C337B6EEAF9}"/>
    <dgm:cxn modelId="{DB497B79-06DA-471C-9D0E-202A240148A8}" srcId="{F355F4D7-3961-4ED2-82C1-8D1B0EEAEF39}" destId="{C1145997-1BC3-401F-AC30-4B39546F4E0E}" srcOrd="2" destOrd="0" parTransId="{93697780-F65A-4763-B295-1CA1A6E787EA}" sibTransId="{C40A325D-8637-4A05-BCA0-4AA3F8605133}"/>
    <dgm:cxn modelId="{EDA2897A-2A75-4974-8ED0-CFF34D6B5D88}" type="presOf" srcId="{2E712799-7A8E-49DB-912C-164AFB9739E3}" destId="{077C4A66-6779-46F0-8225-3843DF8AF08A}" srcOrd="1" destOrd="0" presId="urn:microsoft.com/office/officeart/2005/8/layout/list1"/>
    <dgm:cxn modelId="{3879437E-9A21-411F-B779-16A2EE0B3DA2}" srcId="{F355F4D7-3961-4ED2-82C1-8D1B0EEAEF39}" destId="{2E712799-7A8E-49DB-912C-164AFB9739E3}" srcOrd="6" destOrd="0" parTransId="{2AF24C49-28BC-4A61-9B95-D07674A79FC6}" sibTransId="{43617061-F97F-4218-9998-E1CCA5CC32E4}"/>
    <dgm:cxn modelId="{9B79FD7E-B9E2-4E8E-AA06-B4DC736F4AA9}" type="presOf" srcId="{C1145997-1BC3-401F-AC30-4B39546F4E0E}" destId="{7FEA64C9-B20A-4F88-AA9A-D9A943BCB6AA}" srcOrd="1" destOrd="0" presId="urn:microsoft.com/office/officeart/2005/8/layout/list1"/>
    <dgm:cxn modelId="{D6DF6381-51A3-4CB1-8ABF-2080E6EB0D33}" type="presOf" srcId="{C1145997-1BC3-401F-AC30-4B39546F4E0E}" destId="{7EF0ABE4-2961-409E-B935-E3F594208688}" srcOrd="0" destOrd="0" presId="urn:microsoft.com/office/officeart/2005/8/layout/list1"/>
    <dgm:cxn modelId="{7B4BDC88-D89D-4911-A823-D823A45C4D31}" type="presOf" srcId="{16D91FE6-8F91-48CC-A7C8-7D1B6DAB8AFF}" destId="{4CE0BF5A-2E73-4DE9-A9AF-A40D96B41030}" srcOrd="0" destOrd="0" presId="urn:microsoft.com/office/officeart/2005/8/layout/list1"/>
    <dgm:cxn modelId="{1E27F68C-A3F3-4139-973C-04D25393D239}" srcId="{F355F4D7-3961-4ED2-82C1-8D1B0EEAEF39}" destId="{FB0C65B3-1998-48B7-A987-CECF0A365540}" srcOrd="3" destOrd="0" parTransId="{59B3D854-D84D-4BCC-9D5A-D4484305513B}" sibTransId="{60C9D150-0FBE-4ECD-B86B-2B5DD9C1894B}"/>
    <dgm:cxn modelId="{52F243A7-0FA1-474F-BB0E-45F3887419A2}" type="presOf" srcId="{FB0C65B3-1998-48B7-A987-CECF0A365540}" destId="{B8C9E7FC-AA8D-4A1B-8AFD-A5139799B68D}" srcOrd="0" destOrd="0" presId="urn:microsoft.com/office/officeart/2005/8/layout/list1"/>
    <dgm:cxn modelId="{5D9653AC-03B6-4939-B33A-B98FB7F56D50}" type="presOf" srcId="{2F98FB66-4E0F-4BC4-A349-CE246A4CD151}" destId="{AA0F5F1E-5C01-4F38-B4CD-F6CE95D2DD5A}" srcOrd="0" destOrd="0" presId="urn:microsoft.com/office/officeart/2005/8/layout/list1"/>
    <dgm:cxn modelId="{79CB14AE-AAC7-4976-B5CE-9D95C81D4CE1}" type="presOf" srcId="{F355F4D7-3961-4ED2-82C1-8D1B0EEAEF39}" destId="{6AA09610-881D-46D1-A5D4-86DDAE032CA3}" srcOrd="0" destOrd="0" presId="urn:microsoft.com/office/officeart/2005/8/layout/list1"/>
    <dgm:cxn modelId="{6CC09CAE-92BA-45B5-BAE0-2373A959E897}" type="presOf" srcId="{16D91FE6-8F91-48CC-A7C8-7D1B6DAB8AFF}" destId="{FA606607-6BCC-4B89-8DBF-255B35CB0BF3}" srcOrd="1" destOrd="0" presId="urn:microsoft.com/office/officeart/2005/8/layout/list1"/>
    <dgm:cxn modelId="{E07B6BC1-0123-44DD-9A54-E16A4FCA3806}" type="presOf" srcId="{2F98FB66-4E0F-4BC4-A349-CE246A4CD151}" destId="{27765C35-8733-4436-BAFE-556206CE10A9}" srcOrd="1" destOrd="0" presId="urn:microsoft.com/office/officeart/2005/8/layout/list1"/>
    <dgm:cxn modelId="{5A1049D1-166E-4D35-B8C6-CABB3556BF0F}" srcId="{F355F4D7-3961-4ED2-82C1-8D1B0EEAEF39}" destId="{D0DBC7B3-A9F4-4DC9-B1E9-FB9F8744CBFD}" srcOrd="0" destOrd="0" parTransId="{605E6E28-7272-4015-8143-4A26B3B67F1E}" sibTransId="{5B52ACF5-401F-45F5-8E96-31ED9F56DE8F}"/>
    <dgm:cxn modelId="{52CA67EA-683C-4D18-BA47-9FA4F5EABBC4}" srcId="{F355F4D7-3961-4ED2-82C1-8D1B0EEAEF39}" destId="{16D91FE6-8F91-48CC-A7C8-7D1B6DAB8AFF}" srcOrd="4" destOrd="0" parTransId="{5B5F1265-C976-4B6C-B8C6-55E369C13A24}" sibTransId="{0F0B23AB-760E-48C7-9CB7-CC9B84A9F0CB}"/>
    <dgm:cxn modelId="{EE5FB877-3CA0-4A3E-890E-8F8EB03FD87F}" type="presParOf" srcId="{6AA09610-881D-46D1-A5D4-86DDAE032CA3}" destId="{818F81C5-BDCB-44A3-BD0F-9DFA44FAE874}" srcOrd="0" destOrd="0" presId="urn:microsoft.com/office/officeart/2005/8/layout/list1"/>
    <dgm:cxn modelId="{33DBE916-9FC9-46D3-8D56-A0BF2146960A}" type="presParOf" srcId="{818F81C5-BDCB-44A3-BD0F-9DFA44FAE874}" destId="{98499357-BD59-4807-9F78-EDCAFB36BEB0}" srcOrd="0" destOrd="0" presId="urn:microsoft.com/office/officeart/2005/8/layout/list1"/>
    <dgm:cxn modelId="{73FC0311-05E1-488F-9C00-F36D7F31CF0A}" type="presParOf" srcId="{818F81C5-BDCB-44A3-BD0F-9DFA44FAE874}" destId="{B572DC01-EFF4-46EC-8F07-A5718145D353}" srcOrd="1" destOrd="0" presId="urn:microsoft.com/office/officeart/2005/8/layout/list1"/>
    <dgm:cxn modelId="{AAF6A1C5-9AAC-4714-86F2-1B2463F4B0A6}" type="presParOf" srcId="{6AA09610-881D-46D1-A5D4-86DDAE032CA3}" destId="{BF7CE41C-F30E-4364-9B44-78F76AAC927D}" srcOrd="1" destOrd="0" presId="urn:microsoft.com/office/officeart/2005/8/layout/list1"/>
    <dgm:cxn modelId="{CE2EC2ED-D6B1-4D2B-9CC7-20B9DD803DF1}" type="presParOf" srcId="{6AA09610-881D-46D1-A5D4-86DDAE032CA3}" destId="{A076AC5D-3319-474D-AADC-D91D05D3755D}" srcOrd="2" destOrd="0" presId="urn:microsoft.com/office/officeart/2005/8/layout/list1"/>
    <dgm:cxn modelId="{9BC2F167-1CF6-492C-963F-4A1DCA36173E}" type="presParOf" srcId="{6AA09610-881D-46D1-A5D4-86DDAE032CA3}" destId="{D22855EB-AA64-47B9-A631-57D13BBC1E4E}" srcOrd="3" destOrd="0" presId="urn:microsoft.com/office/officeart/2005/8/layout/list1"/>
    <dgm:cxn modelId="{F8DCF185-E9E0-4E91-B5C1-9DB2787D82FF}" type="presParOf" srcId="{6AA09610-881D-46D1-A5D4-86DDAE032CA3}" destId="{0ED6DD6D-0B73-4B20-81F3-B81BC3D59C9C}" srcOrd="4" destOrd="0" presId="urn:microsoft.com/office/officeart/2005/8/layout/list1"/>
    <dgm:cxn modelId="{BC6B890D-AE52-4EF5-9735-529A365617D6}" type="presParOf" srcId="{0ED6DD6D-0B73-4B20-81F3-B81BC3D59C9C}" destId="{AA0F5F1E-5C01-4F38-B4CD-F6CE95D2DD5A}" srcOrd="0" destOrd="0" presId="urn:microsoft.com/office/officeart/2005/8/layout/list1"/>
    <dgm:cxn modelId="{4FC30997-2DCD-485F-803D-5C209C17AF5F}" type="presParOf" srcId="{0ED6DD6D-0B73-4B20-81F3-B81BC3D59C9C}" destId="{27765C35-8733-4436-BAFE-556206CE10A9}" srcOrd="1" destOrd="0" presId="urn:microsoft.com/office/officeart/2005/8/layout/list1"/>
    <dgm:cxn modelId="{C3945752-FC03-483A-BD52-B1E980D27D11}" type="presParOf" srcId="{6AA09610-881D-46D1-A5D4-86DDAE032CA3}" destId="{F0512436-B6DC-4B60-9DE3-4A9DFD06B630}" srcOrd="5" destOrd="0" presId="urn:microsoft.com/office/officeart/2005/8/layout/list1"/>
    <dgm:cxn modelId="{7FDCB946-9BB3-459B-A236-739F43B31F55}" type="presParOf" srcId="{6AA09610-881D-46D1-A5D4-86DDAE032CA3}" destId="{06E47165-AA79-4423-BB93-EF8CAEDE53CD}" srcOrd="6" destOrd="0" presId="urn:microsoft.com/office/officeart/2005/8/layout/list1"/>
    <dgm:cxn modelId="{E70BDB2D-D971-4BC6-AF4A-5DDA48FE38B5}" type="presParOf" srcId="{6AA09610-881D-46D1-A5D4-86DDAE032CA3}" destId="{0F7FCFF1-9B3E-459C-8A46-A8BEF0717939}" srcOrd="7" destOrd="0" presId="urn:microsoft.com/office/officeart/2005/8/layout/list1"/>
    <dgm:cxn modelId="{5C447E0B-72FE-416F-B131-DB088A36FC04}" type="presParOf" srcId="{6AA09610-881D-46D1-A5D4-86DDAE032CA3}" destId="{DACCD103-9BAC-4F9E-AE89-E8A521225892}" srcOrd="8" destOrd="0" presId="urn:microsoft.com/office/officeart/2005/8/layout/list1"/>
    <dgm:cxn modelId="{4A170339-3B8C-46D3-A925-A0C6A58BC492}" type="presParOf" srcId="{DACCD103-9BAC-4F9E-AE89-E8A521225892}" destId="{7EF0ABE4-2961-409E-B935-E3F594208688}" srcOrd="0" destOrd="0" presId="urn:microsoft.com/office/officeart/2005/8/layout/list1"/>
    <dgm:cxn modelId="{3912C8F9-3786-4A7F-9C22-48B81E06B407}" type="presParOf" srcId="{DACCD103-9BAC-4F9E-AE89-E8A521225892}" destId="{7FEA64C9-B20A-4F88-AA9A-D9A943BCB6AA}" srcOrd="1" destOrd="0" presId="urn:microsoft.com/office/officeart/2005/8/layout/list1"/>
    <dgm:cxn modelId="{45500766-DD31-42B9-A120-FD92EB439796}" type="presParOf" srcId="{6AA09610-881D-46D1-A5D4-86DDAE032CA3}" destId="{4DED53B4-9E7F-43C9-80B1-5A92C375AF9D}" srcOrd="9" destOrd="0" presId="urn:microsoft.com/office/officeart/2005/8/layout/list1"/>
    <dgm:cxn modelId="{4956BEAD-C2DA-42D8-B075-503ECAF5ABF0}" type="presParOf" srcId="{6AA09610-881D-46D1-A5D4-86DDAE032CA3}" destId="{F1D65509-A311-4325-8BCE-4F525B242967}" srcOrd="10" destOrd="0" presId="urn:microsoft.com/office/officeart/2005/8/layout/list1"/>
    <dgm:cxn modelId="{BFA775D9-FE74-4D1B-B890-E1053379F76E}" type="presParOf" srcId="{6AA09610-881D-46D1-A5D4-86DDAE032CA3}" destId="{82F640FB-737E-4771-A2EE-D70474E54336}" srcOrd="11" destOrd="0" presId="urn:microsoft.com/office/officeart/2005/8/layout/list1"/>
    <dgm:cxn modelId="{6A7EA35C-472D-40B8-A07A-E7D6ADF7DB82}" type="presParOf" srcId="{6AA09610-881D-46D1-A5D4-86DDAE032CA3}" destId="{5CEBC44C-F819-485E-83C0-0D3ADBEA54F3}" srcOrd="12" destOrd="0" presId="urn:microsoft.com/office/officeart/2005/8/layout/list1"/>
    <dgm:cxn modelId="{4F2B3FEB-0F31-43AE-BD5B-A164EFCF290F}" type="presParOf" srcId="{5CEBC44C-F819-485E-83C0-0D3ADBEA54F3}" destId="{B8C9E7FC-AA8D-4A1B-8AFD-A5139799B68D}" srcOrd="0" destOrd="0" presId="urn:microsoft.com/office/officeart/2005/8/layout/list1"/>
    <dgm:cxn modelId="{44CD422C-9CC4-4175-ADC5-052BC5485502}" type="presParOf" srcId="{5CEBC44C-F819-485E-83C0-0D3ADBEA54F3}" destId="{6A955BB5-DE23-47FD-BD13-AFBD79273B47}" srcOrd="1" destOrd="0" presId="urn:microsoft.com/office/officeart/2005/8/layout/list1"/>
    <dgm:cxn modelId="{3F60E3BB-CAE2-4890-A8C7-AEFB34757C93}" type="presParOf" srcId="{6AA09610-881D-46D1-A5D4-86DDAE032CA3}" destId="{2A43622F-52C0-4EBF-AC1F-A7A429554D00}" srcOrd="13" destOrd="0" presId="urn:microsoft.com/office/officeart/2005/8/layout/list1"/>
    <dgm:cxn modelId="{9E69D287-B644-42DD-BB0D-2BD7EE851437}" type="presParOf" srcId="{6AA09610-881D-46D1-A5D4-86DDAE032CA3}" destId="{9DB2DF01-4495-4C80-8FC7-635E74BC3282}" srcOrd="14" destOrd="0" presId="urn:microsoft.com/office/officeart/2005/8/layout/list1"/>
    <dgm:cxn modelId="{2A55A76C-F788-4707-8876-04FB48C4D2A2}" type="presParOf" srcId="{6AA09610-881D-46D1-A5D4-86DDAE032CA3}" destId="{AE3A038F-BA4C-4E0E-B2A4-29E865F13857}" srcOrd="15" destOrd="0" presId="urn:microsoft.com/office/officeart/2005/8/layout/list1"/>
    <dgm:cxn modelId="{48BBDAB3-81F4-4AF1-A36F-38B66275541C}" type="presParOf" srcId="{6AA09610-881D-46D1-A5D4-86DDAE032CA3}" destId="{968616E4-3FC0-4B91-9A65-1E204512B75C}" srcOrd="16" destOrd="0" presId="urn:microsoft.com/office/officeart/2005/8/layout/list1"/>
    <dgm:cxn modelId="{EACFE3A4-932A-422C-9005-650A6B00E1C1}" type="presParOf" srcId="{968616E4-3FC0-4B91-9A65-1E204512B75C}" destId="{4CE0BF5A-2E73-4DE9-A9AF-A40D96B41030}" srcOrd="0" destOrd="0" presId="urn:microsoft.com/office/officeart/2005/8/layout/list1"/>
    <dgm:cxn modelId="{9662D020-B558-42B4-8F66-E3026A0AD8EA}" type="presParOf" srcId="{968616E4-3FC0-4B91-9A65-1E204512B75C}" destId="{FA606607-6BCC-4B89-8DBF-255B35CB0BF3}" srcOrd="1" destOrd="0" presId="urn:microsoft.com/office/officeart/2005/8/layout/list1"/>
    <dgm:cxn modelId="{E2A73679-84F2-4356-935E-A60339786107}" type="presParOf" srcId="{6AA09610-881D-46D1-A5D4-86DDAE032CA3}" destId="{B21EA8C5-ADD0-40B6-BF77-261ACE4E6A7E}" srcOrd="17" destOrd="0" presId="urn:microsoft.com/office/officeart/2005/8/layout/list1"/>
    <dgm:cxn modelId="{12B22AE0-6226-4768-A843-7B67D7BC44FF}" type="presParOf" srcId="{6AA09610-881D-46D1-A5D4-86DDAE032CA3}" destId="{69E16522-35D1-4BEE-B455-EE64E12672DC}" srcOrd="18" destOrd="0" presId="urn:microsoft.com/office/officeart/2005/8/layout/list1"/>
    <dgm:cxn modelId="{20163654-0005-43AD-BF05-9E1A050E586F}" type="presParOf" srcId="{6AA09610-881D-46D1-A5D4-86DDAE032CA3}" destId="{3B2AF20A-C002-4494-BE8D-C0BEDA87D854}" srcOrd="19" destOrd="0" presId="urn:microsoft.com/office/officeart/2005/8/layout/list1"/>
    <dgm:cxn modelId="{9164B158-10A9-4706-820A-B562E38D3143}" type="presParOf" srcId="{6AA09610-881D-46D1-A5D4-86DDAE032CA3}" destId="{CA2507EE-E66E-41D5-A027-8FCCF34D4E5F}" srcOrd="20" destOrd="0" presId="urn:microsoft.com/office/officeart/2005/8/layout/list1"/>
    <dgm:cxn modelId="{FF1D3E70-5E13-4C79-ADAA-BCCA1B7FA8FD}" type="presParOf" srcId="{CA2507EE-E66E-41D5-A027-8FCCF34D4E5F}" destId="{5C320997-55FB-4EC2-AA08-85E64ACF9DDC}" srcOrd="0" destOrd="0" presId="urn:microsoft.com/office/officeart/2005/8/layout/list1"/>
    <dgm:cxn modelId="{C9B727D8-BDDB-4367-AFA6-B1CFC2318CE0}" type="presParOf" srcId="{CA2507EE-E66E-41D5-A027-8FCCF34D4E5F}" destId="{887B196D-B06C-4401-8E6F-51261EDB9B96}" srcOrd="1" destOrd="0" presId="urn:microsoft.com/office/officeart/2005/8/layout/list1"/>
    <dgm:cxn modelId="{877E8F9B-9E2A-4ABE-BB17-2ED130CC9062}" type="presParOf" srcId="{6AA09610-881D-46D1-A5D4-86DDAE032CA3}" destId="{6AB000BC-2AF2-4649-826F-DBA3AE8AA657}" srcOrd="21" destOrd="0" presId="urn:microsoft.com/office/officeart/2005/8/layout/list1"/>
    <dgm:cxn modelId="{905C2A32-356B-4CEE-AD41-4CA6358508D9}" type="presParOf" srcId="{6AA09610-881D-46D1-A5D4-86DDAE032CA3}" destId="{B548FD7D-2173-4DCD-94A1-7FADCE546166}" srcOrd="22" destOrd="0" presId="urn:microsoft.com/office/officeart/2005/8/layout/list1"/>
    <dgm:cxn modelId="{1F0E500D-587E-4A96-9933-ECF73FF10B02}" type="presParOf" srcId="{6AA09610-881D-46D1-A5D4-86DDAE032CA3}" destId="{1DCEC7D0-FBA4-448E-9F1F-D5E7139D1EF4}" srcOrd="23" destOrd="0" presId="urn:microsoft.com/office/officeart/2005/8/layout/list1"/>
    <dgm:cxn modelId="{D5D2C2C6-61B5-4749-852F-01CFB8297575}" type="presParOf" srcId="{6AA09610-881D-46D1-A5D4-86DDAE032CA3}" destId="{D9F891A3-39F3-4C0C-B7A6-900C0EE5CCB6}" srcOrd="24" destOrd="0" presId="urn:microsoft.com/office/officeart/2005/8/layout/list1"/>
    <dgm:cxn modelId="{A690899D-2169-4979-8338-7B05B8B2EE4B}" type="presParOf" srcId="{D9F891A3-39F3-4C0C-B7A6-900C0EE5CCB6}" destId="{52B6D923-997A-4309-9ADB-8CA0D9C6EBBB}" srcOrd="0" destOrd="0" presId="urn:microsoft.com/office/officeart/2005/8/layout/list1"/>
    <dgm:cxn modelId="{68B8051E-D95E-4359-8453-A0F01E1D7E23}" type="presParOf" srcId="{D9F891A3-39F3-4C0C-B7A6-900C0EE5CCB6}" destId="{077C4A66-6779-46F0-8225-3843DF8AF08A}" srcOrd="1" destOrd="0" presId="urn:microsoft.com/office/officeart/2005/8/layout/list1"/>
    <dgm:cxn modelId="{AC4479AA-E5BD-4599-B1EC-9DC786C51882}" type="presParOf" srcId="{6AA09610-881D-46D1-A5D4-86DDAE032CA3}" destId="{53655D6A-520B-44BF-94F7-54F3A91BCE59}" srcOrd="25" destOrd="0" presId="urn:microsoft.com/office/officeart/2005/8/layout/list1"/>
    <dgm:cxn modelId="{67F6CA3A-8C89-42FD-8567-3D21EA969E01}" type="presParOf" srcId="{6AA09610-881D-46D1-A5D4-86DDAE032CA3}" destId="{F6B7C144-AFA0-4FC9-8424-856DFAB01A5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5F4D7-3961-4ED2-82C1-8D1B0EEAEF3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C7B3-A9F4-4DC9-B1E9-FB9F8744CBFD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600" b="1" dirty="0">
              <a:latin typeface="FiraGO Medium" panose="020B0604020202020204" charset="0"/>
              <a:cs typeface="FiraGO Medium" panose="020B0604020202020204" charset="0"/>
            </a:rPr>
            <a:t>დებატები - საქართველოს ევროპული არჩევანი</a:t>
          </a:r>
          <a:endParaRPr lang="en-US" sz="1600" dirty="0"/>
        </a:p>
      </dgm:t>
    </dgm:pt>
    <dgm:pt modelId="{605E6E28-7272-4015-8143-4A26B3B67F1E}" type="parTrans" cxnId="{5A1049D1-166E-4D35-B8C6-CABB3556BF0F}">
      <dgm:prSet/>
      <dgm:spPr/>
      <dgm:t>
        <a:bodyPr/>
        <a:lstStyle/>
        <a:p>
          <a:endParaRPr lang="en-US" sz="1600"/>
        </a:p>
      </dgm:t>
    </dgm:pt>
    <dgm:pt modelId="{5B52ACF5-401F-45F5-8E96-31ED9F56DE8F}" type="sibTrans" cxnId="{5A1049D1-166E-4D35-B8C6-CABB3556BF0F}">
      <dgm:prSet/>
      <dgm:spPr/>
      <dgm:t>
        <a:bodyPr/>
        <a:lstStyle/>
        <a:p>
          <a:endParaRPr lang="en-US" sz="1600"/>
        </a:p>
      </dgm:t>
    </dgm:pt>
    <dgm:pt modelId="{2F98FB66-4E0F-4BC4-A349-CE246A4CD151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600" b="1" dirty="0">
              <a:latin typeface="FiraGO Medium" panose="020B0604020202020204" charset="0"/>
              <a:cs typeface="FiraGO Medium" panose="020B0604020202020204" charset="0"/>
            </a:rPr>
            <a:t>ინტელექტუალური შეჯიბრი სტუდენტებს შორის</a:t>
          </a:r>
          <a:endParaRPr lang="en-US" sz="1600" dirty="0"/>
        </a:p>
      </dgm:t>
    </dgm:pt>
    <dgm:pt modelId="{EFDB01C5-0730-4D00-8C55-70928A819879}" type="parTrans" cxnId="{6F2B4952-5B61-413F-A6BC-718A86E4CCA7}">
      <dgm:prSet/>
      <dgm:spPr/>
      <dgm:t>
        <a:bodyPr/>
        <a:lstStyle/>
        <a:p>
          <a:endParaRPr lang="en-US" sz="1600"/>
        </a:p>
      </dgm:t>
    </dgm:pt>
    <dgm:pt modelId="{4BDF66C5-96A0-446A-8208-8C337B6EEAF9}" type="sibTrans" cxnId="{6F2B4952-5B61-413F-A6BC-718A86E4CCA7}">
      <dgm:prSet/>
      <dgm:spPr/>
      <dgm:t>
        <a:bodyPr/>
        <a:lstStyle/>
        <a:p>
          <a:endParaRPr lang="en-US" sz="1600"/>
        </a:p>
      </dgm:t>
    </dgm:pt>
    <dgm:pt modelId="{C1145997-1BC3-401F-AC30-4B39546F4E0E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600" b="1" dirty="0">
              <a:latin typeface="FiraGO Medium" panose="020B0604020202020204" charset="0"/>
              <a:cs typeface="FiraGO Medium" panose="020B0604020202020204" charset="0"/>
            </a:rPr>
            <a:t>ესეების კონკურსი თემაზე - საქართველო და ევროპა</a:t>
          </a:r>
          <a:endParaRPr lang="en-US" sz="1600" dirty="0"/>
        </a:p>
      </dgm:t>
    </dgm:pt>
    <dgm:pt modelId="{93697780-F65A-4763-B295-1CA1A6E787EA}" type="parTrans" cxnId="{DB497B79-06DA-471C-9D0E-202A240148A8}">
      <dgm:prSet/>
      <dgm:spPr/>
      <dgm:t>
        <a:bodyPr/>
        <a:lstStyle/>
        <a:p>
          <a:endParaRPr lang="en-US" sz="1600"/>
        </a:p>
      </dgm:t>
    </dgm:pt>
    <dgm:pt modelId="{C40A325D-8637-4A05-BCA0-4AA3F8605133}" type="sibTrans" cxnId="{DB497B79-06DA-471C-9D0E-202A240148A8}">
      <dgm:prSet/>
      <dgm:spPr/>
      <dgm:t>
        <a:bodyPr/>
        <a:lstStyle/>
        <a:p>
          <a:endParaRPr lang="en-US" sz="1600"/>
        </a:p>
      </dgm:t>
    </dgm:pt>
    <dgm:pt modelId="{FB0C65B3-1998-48B7-A987-CECF0A365540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600" b="1" dirty="0">
              <a:latin typeface="FiraGO Medium" panose="020B0604020202020204" charset="0"/>
              <a:cs typeface="FiraGO Medium" panose="020B0604020202020204" charset="0"/>
            </a:rPr>
            <a:t>STEM მარათონი [სტუდენტებისთვის]</a:t>
          </a:r>
          <a:endParaRPr lang="en-US" sz="1600" dirty="0"/>
        </a:p>
      </dgm:t>
    </dgm:pt>
    <dgm:pt modelId="{59B3D854-D84D-4BCC-9D5A-D4484305513B}" type="parTrans" cxnId="{1E27F68C-A3F3-4139-973C-04D25393D239}">
      <dgm:prSet/>
      <dgm:spPr/>
      <dgm:t>
        <a:bodyPr/>
        <a:lstStyle/>
        <a:p>
          <a:endParaRPr lang="en-US" sz="1600"/>
        </a:p>
      </dgm:t>
    </dgm:pt>
    <dgm:pt modelId="{60C9D150-0FBE-4ECD-B86B-2B5DD9C1894B}" type="sibTrans" cxnId="{1E27F68C-A3F3-4139-973C-04D25393D239}">
      <dgm:prSet/>
      <dgm:spPr/>
      <dgm:t>
        <a:bodyPr/>
        <a:lstStyle/>
        <a:p>
          <a:endParaRPr lang="en-US" sz="1600"/>
        </a:p>
      </dgm:t>
    </dgm:pt>
    <dgm:pt modelId="{16D91FE6-8F91-48CC-A7C8-7D1B6DAB8AFF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>
              <a:latin typeface="FiraGO Medium" panose="020B0604020202020204" charset="0"/>
              <a:cs typeface="FiraGO Medium" panose="020B0604020202020204" charset="0"/>
            </a:rPr>
            <a:t>C</a:t>
          </a:r>
          <a:r>
            <a:rPr lang="en-GB" sz="1600" b="1" dirty="0" err="1">
              <a:latin typeface="FiraGO Medium" panose="020B0604020202020204" charset="0"/>
              <a:cs typeface="FiraGO Medium" panose="020B0604020202020204" charset="0"/>
            </a:rPr>
            <a:t>ity</a:t>
          </a:r>
          <a:r>
            <a:rPr lang="en-GB" sz="1600" b="1" dirty="0">
              <a:latin typeface="FiraGO Medium" panose="020B0604020202020204" charset="0"/>
              <a:cs typeface="FiraGO Medium" panose="020B0604020202020204" charset="0"/>
            </a:rPr>
            <a:t> Game </a:t>
          </a:r>
          <a:endParaRPr lang="en-US" sz="1600" dirty="0"/>
        </a:p>
      </dgm:t>
    </dgm:pt>
    <dgm:pt modelId="{5B5F1265-C976-4B6C-B8C6-55E369C13A24}" type="parTrans" cxnId="{52CA67EA-683C-4D18-BA47-9FA4F5EABBC4}">
      <dgm:prSet/>
      <dgm:spPr/>
      <dgm:t>
        <a:bodyPr/>
        <a:lstStyle/>
        <a:p>
          <a:endParaRPr lang="en-US" sz="1600"/>
        </a:p>
      </dgm:t>
    </dgm:pt>
    <dgm:pt modelId="{0F0B23AB-760E-48C7-9CB7-CC9B84A9F0CB}" type="sibTrans" cxnId="{52CA67EA-683C-4D18-BA47-9FA4F5EABBC4}">
      <dgm:prSet/>
      <dgm:spPr/>
      <dgm:t>
        <a:bodyPr/>
        <a:lstStyle/>
        <a:p>
          <a:endParaRPr lang="en-US" sz="1600"/>
        </a:p>
      </dgm:t>
    </dgm:pt>
    <dgm:pt modelId="{6AA09610-881D-46D1-A5D4-86DDAE032CA3}" type="pres">
      <dgm:prSet presAssocID="{F355F4D7-3961-4ED2-82C1-8D1B0EEAEF39}" presName="linear" presStyleCnt="0">
        <dgm:presLayoutVars>
          <dgm:dir/>
          <dgm:animLvl val="lvl"/>
          <dgm:resizeHandles val="exact"/>
        </dgm:presLayoutVars>
      </dgm:prSet>
      <dgm:spPr/>
    </dgm:pt>
    <dgm:pt modelId="{818F81C5-BDCB-44A3-BD0F-9DFA44FAE874}" type="pres">
      <dgm:prSet presAssocID="{D0DBC7B3-A9F4-4DC9-B1E9-FB9F8744CBFD}" presName="parentLin" presStyleCnt="0"/>
      <dgm:spPr/>
    </dgm:pt>
    <dgm:pt modelId="{98499357-BD59-4807-9F78-EDCAFB36BEB0}" type="pres">
      <dgm:prSet presAssocID="{D0DBC7B3-A9F4-4DC9-B1E9-FB9F8744CBFD}" presName="parentLeftMargin" presStyleLbl="node1" presStyleIdx="0" presStyleCnt="5"/>
      <dgm:spPr/>
    </dgm:pt>
    <dgm:pt modelId="{B572DC01-EFF4-46EC-8F07-A5718145D353}" type="pres">
      <dgm:prSet presAssocID="{D0DBC7B3-A9F4-4DC9-B1E9-FB9F8744CB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7CE41C-F30E-4364-9B44-78F76AAC927D}" type="pres">
      <dgm:prSet presAssocID="{D0DBC7B3-A9F4-4DC9-B1E9-FB9F8744CBFD}" presName="negativeSpace" presStyleCnt="0"/>
      <dgm:spPr/>
    </dgm:pt>
    <dgm:pt modelId="{A076AC5D-3319-474D-AADC-D91D05D3755D}" type="pres">
      <dgm:prSet presAssocID="{D0DBC7B3-A9F4-4DC9-B1E9-FB9F8744CBFD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D22855EB-AA64-47B9-A631-57D13BBC1E4E}" type="pres">
      <dgm:prSet presAssocID="{5B52ACF5-401F-45F5-8E96-31ED9F56DE8F}" presName="spaceBetweenRectangles" presStyleCnt="0"/>
      <dgm:spPr/>
    </dgm:pt>
    <dgm:pt modelId="{0ED6DD6D-0B73-4B20-81F3-B81BC3D59C9C}" type="pres">
      <dgm:prSet presAssocID="{2F98FB66-4E0F-4BC4-A349-CE246A4CD151}" presName="parentLin" presStyleCnt="0"/>
      <dgm:spPr/>
    </dgm:pt>
    <dgm:pt modelId="{AA0F5F1E-5C01-4F38-B4CD-F6CE95D2DD5A}" type="pres">
      <dgm:prSet presAssocID="{2F98FB66-4E0F-4BC4-A349-CE246A4CD151}" presName="parentLeftMargin" presStyleLbl="node1" presStyleIdx="0" presStyleCnt="5"/>
      <dgm:spPr/>
    </dgm:pt>
    <dgm:pt modelId="{27765C35-8733-4436-BAFE-556206CE10A9}" type="pres">
      <dgm:prSet presAssocID="{2F98FB66-4E0F-4BC4-A349-CE246A4CD1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12436-B6DC-4B60-9DE3-4A9DFD06B630}" type="pres">
      <dgm:prSet presAssocID="{2F98FB66-4E0F-4BC4-A349-CE246A4CD151}" presName="negativeSpace" presStyleCnt="0"/>
      <dgm:spPr/>
    </dgm:pt>
    <dgm:pt modelId="{06E47165-AA79-4423-BB93-EF8CAEDE53CD}" type="pres">
      <dgm:prSet presAssocID="{2F98FB66-4E0F-4BC4-A349-CE246A4CD151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0F7FCFF1-9B3E-459C-8A46-A8BEF0717939}" type="pres">
      <dgm:prSet presAssocID="{4BDF66C5-96A0-446A-8208-8C337B6EEAF9}" presName="spaceBetweenRectangles" presStyleCnt="0"/>
      <dgm:spPr/>
    </dgm:pt>
    <dgm:pt modelId="{DACCD103-9BAC-4F9E-AE89-E8A521225892}" type="pres">
      <dgm:prSet presAssocID="{C1145997-1BC3-401F-AC30-4B39546F4E0E}" presName="parentLin" presStyleCnt="0"/>
      <dgm:spPr/>
    </dgm:pt>
    <dgm:pt modelId="{7EF0ABE4-2961-409E-B935-E3F594208688}" type="pres">
      <dgm:prSet presAssocID="{C1145997-1BC3-401F-AC30-4B39546F4E0E}" presName="parentLeftMargin" presStyleLbl="node1" presStyleIdx="1" presStyleCnt="5"/>
      <dgm:spPr/>
    </dgm:pt>
    <dgm:pt modelId="{7FEA64C9-B20A-4F88-AA9A-D9A943BCB6AA}" type="pres">
      <dgm:prSet presAssocID="{C1145997-1BC3-401F-AC30-4B39546F4E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ED53B4-9E7F-43C9-80B1-5A92C375AF9D}" type="pres">
      <dgm:prSet presAssocID="{C1145997-1BC3-401F-AC30-4B39546F4E0E}" presName="negativeSpace" presStyleCnt="0"/>
      <dgm:spPr/>
    </dgm:pt>
    <dgm:pt modelId="{F1D65509-A311-4325-8BCE-4F525B242967}" type="pres">
      <dgm:prSet presAssocID="{C1145997-1BC3-401F-AC30-4B39546F4E0E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82F640FB-737E-4771-A2EE-D70474E54336}" type="pres">
      <dgm:prSet presAssocID="{C40A325D-8637-4A05-BCA0-4AA3F8605133}" presName="spaceBetweenRectangles" presStyleCnt="0"/>
      <dgm:spPr/>
    </dgm:pt>
    <dgm:pt modelId="{5CEBC44C-F819-485E-83C0-0D3ADBEA54F3}" type="pres">
      <dgm:prSet presAssocID="{FB0C65B3-1998-48B7-A987-CECF0A365540}" presName="parentLin" presStyleCnt="0"/>
      <dgm:spPr/>
    </dgm:pt>
    <dgm:pt modelId="{B8C9E7FC-AA8D-4A1B-8AFD-A5139799B68D}" type="pres">
      <dgm:prSet presAssocID="{FB0C65B3-1998-48B7-A987-CECF0A365540}" presName="parentLeftMargin" presStyleLbl="node1" presStyleIdx="2" presStyleCnt="5"/>
      <dgm:spPr/>
    </dgm:pt>
    <dgm:pt modelId="{6A955BB5-DE23-47FD-BD13-AFBD79273B47}" type="pres">
      <dgm:prSet presAssocID="{FB0C65B3-1998-48B7-A987-CECF0A3655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43622F-52C0-4EBF-AC1F-A7A429554D00}" type="pres">
      <dgm:prSet presAssocID="{FB0C65B3-1998-48B7-A987-CECF0A365540}" presName="negativeSpace" presStyleCnt="0"/>
      <dgm:spPr/>
    </dgm:pt>
    <dgm:pt modelId="{9DB2DF01-4495-4C80-8FC7-635E74BC3282}" type="pres">
      <dgm:prSet presAssocID="{FB0C65B3-1998-48B7-A987-CECF0A365540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AE3A038F-BA4C-4E0E-B2A4-29E865F13857}" type="pres">
      <dgm:prSet presAssocID="{60C9D150-0FBE-4ECD-B86B-2B5DD9C1894B}" presName="spaceBetweenRectangles" presStyleCnt="0"/>
      <dgm:spPr/>
    </dgm:pt>
    <dgm:pt modelId="{968616E4-3FC0-4B91-9A65-1E204512B75C}" type="pres">
      <dgm:prSet presAssocID="{16D91FE6-8F91-48CC-A7C8-7D1B6DAB8AFF}" presName="parentLin" presStyleCnt="0"/>
      <dgm:spPr/>
    </dgm:pt>
    <dgm:pt modelId="{4CE0BF5A-2E73-4DE9-A9AF-A40D96B41030}" type="pres">
      <dgm:prSet presAssocID="{16D91FE6-8F91-48CC-A7C8-7D1B6DAB8AFF}" presName="parentLeftMargin" presStyleLbl="node1" presStyleIdx="3" presStyleCnt="5"/>
      <dgm:spPr/>
    </dgm:pt>
    <dgm:pt modelId="{FA606607-6BCC-4B89-8DBF-255B35CB0BF3}" type="pres">
      <dgm:prSet presAssocID="{16D91FE6-8F91-48CC-A7C8-7D1B6DAB8AF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21EA8C5-ADD0-40B6-BF77-261ACE4E6A7E}" type="pres">
      <dgm:prSet presAssocID="{16D91FE6-8F91-48CC-A7C8-7D1B6DAB8AFF}" presName="negativeSpace" presStyleCnt="0"/>
      <dgm:spPr/>
    </dgm:pt>
    <dgm:pt modelId="{69E16522-35D1-4BEE-B455-EE64E12672DC}" type="pres">
      <dgm:prSet presAssocID="{16D91FE6-8F91-48CC-A7C8-7D1B6DAB8AFF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</dgm:ptLst>
  <dgm:cxnLst>
    <dgm:cxn modelId="{B653720A-3C3F-408B-BE21-696486E7A9F3}" type="presOf" srcId="{2F98FB66-4E0F-4BC4-A349-CE246A4CD151}" destId="{AA0F5F1E-5C01-4F38-B4CD-F6CE95D2DD5A}" srcOrd="0" destOrd="0" presId="urn:microsoft.com/office/officeart/2005/8/layout/list1"/>
    <dgm:cxn modelId="{1C05A610-EE7D-4F2F-B62F-26F398765A32}" type="presOf" srcId="{2F98FB66-4E0F-4BC4-A349-CE246A4CD151}" destId="{27765C35-8733-4436-BAFE-556206CE10A9}" srcOrd="1" destOrd="0" presId="urn:microsoft.com/office/officeart/2005/8/layout/list1"/>
    <dgm:cxn modelId="{3DEE2E4B-9767-4C06-9D77-7030972F8DEF}" type="presOf" srcId="{C1145997-1BC3-401F-AC30-4B39546F4E0E}" destId="{7EF0ABE4-2961-409E-B935-E3F594208688}" srcOrd="0" destOrd="0" presId="urn:microsoft.com/office/officeart/2005/8/layout/list1"/>
    <dgm:cxn modelId="{6F2B4952-5B61-413F-A6BC-718A86E4CCA7}" srcId="{F355F4D7-3961-4ED2-82C1-8D1B0EEAEF39}" destId="{2F98FB66-4E0F-4BC4-A349-CE246A4CD151}" srcOrd="1" destOrd="0" parTransId="{EFDB01C5-0730-4D00-8C55-70928A819879}" sibTransId="{4BDF66C5-96A0-446A-8208-8C337B6EEAF9}"/>
    <dgm:cxn modelId="{40787255-327A-4320-AD0B-015BD4208DD8}" type="presOf" srcId="{FB0C65B3-1998-48B7-A987-CECF0A365540}" destId="{6A955BB5-DE23-47FD-BD13-AFBD79273B47}" srcOrd="1" destOrd="0" presId="urn:microsoft.com/office/officeart/2005/8/layout/list1"/>
    <dgm:cxn modelId="{B37A7C78-9855-4595-8745-F9C2F17EBB20}" type="presOf" srcId="{C1145997-1BC3-401F-AC30-4B39546F4E0E}" destId="{7FEA64C9-B20A-4F88-AA9A-D9A943BCB6AA}" srcOrd="1" destOrd="0" presId="urn:microsoft.com/office/officeart/2005/8/layout/list1"/>
    <dgm:cxn modelId="{DB497B79-06DA-471C-9D0E-202A240148A8}" srcId="{F355F4D7-3961-4ED2-82C1-8D1B0EEAEF39}" destId="{C1145997-1BC3-401F-AC30-4B39546F4E0E}" srcOrd="2" destOrd="0" parTransId="{93697780-F65A-4763-B295-1CA1A6E787EA}" sibTransId="{C40A325D-8637-4A05-BCA0-4AA3F8605133}"/>
    <dgm:cxn modelId="{1E27F68C-A3F3-4139-973C-04D25393D239}" srcId="{F355F4D7-3961-4ED2-82C1-8D1B0EEAEF39}" destId="{FB0C65B3-1998-48B7-A987-CECF0A365540}" srcOrd="3" destOrd="0" parTransId="{59B3D854-D84D-4BCC-9D5A-D4484305513B}" sibTransId="{60C9D150-0FBE-4ECD-B86B-2B5DD9C1894B}"/>
    <dgm:cxn modelId="{BFD41DAA-5014-41D9-9E18-C9F41E317B79}" type="presOf" srcId="{D0DBC7B3-A9F4-4DC9-B1E9-FB9F8744CBFD}" destId="{B572DC01-EFF4-46EC-8F07-A5718145D353}" srcOrd="1" destOrd="0" presId="urn:microsoft.com/office/officeart/2005/8/layout/list1"/>
    <dgm:cxn modelId="{5A1049D1-166E-4D35-B8C6-CABB3556BF0F}" srcId="{F355F4D7-3961-4ED2-82C1-8D1B0EEAEF39}" destId="{D0DBC7B3-A9F4-4DC9-B1E9-FB9F8744CBFD}" srcOrd="0" destOrd="0" parTransId="{605E6E28-7272-4015-8143-4A26B3B67F1E}" sibTransId="{5B52ACF5-401F-45F5-8E96-31ED9F56DE8F}"/>
    <dgm:cxn modelId="{E4EDBED1-A8B1-40F9-BC95-90EF29927FD4}" type="presOf" srcId="{FB0C65B3-1998-48B7-A987-CECF0A365540}" destId="{B8C9E7FC-AA8D-4A1B-8AFD-A5139799B68D}" srcOrd="0" destOrd="0" presId="urn:microsoft.com/office/officeart/2005/8/layout/list1"/>
    <dgm:cxn modelId="{9E252ADB-67E4-4492-8FB0-A2EC9171F66D}" type="presOf" srcId="{16D91FE6-8F91-48CC-A7C8-7D1B6DAB8AFF}" destId="{FA606607-6BCC-4B89-8DBF-255B35CB0BF3}" srcOrd="1" destOrd="0" presId="urn:microsoft.com/office/officeart/2005/8/layout/list1"/>
    <dgm:cxn modelId="{0C430BDD-72F3-479E-BF0B-7EF35625215A}" type="presOf" srcId="{16D91FE6-8F91-48CC-A7C8-7D1B6DAB8AFF}" destId="{4CE0BF5A-2E73-4DE9-A9AF-A40D96B41030}" srcOrd="0" destOrd="0" presId="urn:microsoft.com/office/officeart/2005/8/layout/list1"/>
    <dgm:cxn modelId="{52CA67EA-683C-4D18-BA47-9FA4F5EABBC4}" srcId="{F355F4D7-3961-4ED2-82C1-8D1B0EEAEF39}" destId="{16D91FE6-8F91-48CC-A7C8-7D1B6DAB8AFF}" srcOrd="4" destOrd="0" parTransId="{5B5F1265-C976-4B6C-B8C6-55E369C13A24}" sibTransId="{0F0B23AB-760E-48C7-9CB7-CC9B84A9F0CB}"/>
    <dgm:cxn modelId="{191E5CF4-9231-41EF-BC13-D64496E4D1AA}" type="presOf" srcId="{F355F4D7-3961-4ED2-82C1-8D1B0EEAEF39}" destId="{6AA09610-881D-46D1-A5D4-86DDAE032CA3}" srcOrd="0" destOrd="0" presId="urn:microsoft.com/office/officeart/2005/8/layout/list1"/>
    <dgm:cxn modelId="{93E40BF9-1157-434D-BDDC-A57905976FBA}" type="presOf" srcId="{D0DBC7B3-A9F4-4DC9-B1E9-FB9F8744CBFD}" destId="{98499357-BD59-4807-9F78-EDCAFB36BEB0}" srcOrd="0" destOrd="0" presId="urn:microsoft.com/office/officeart/2005/8/layout/list1"/>
    <dgm:cxn modelId="{A21A2A8D-1326-4B48-8FB5-2178962F7279}" type="presParOf" srcId="{6AA09610-881D-46D1-A5D4-86DDAE032CA3}" destId="{818F81C5-BDCB-44A3-BD0F-9DFA44FAE874}" srcOrd="0" destOrd="0" presId="urn:microsoft.com/office/officeart/2005/8/layout/list1"/>
    <dgm:cxn modelId="{2E4C84C5-C0D9-409B-997A-323135E7D47E}" type="presParOf" srcId="{818F81C5-BDCB-44A3-BD0F-9DFA44FAE874}" destId="{98499357-BD59-4807-9F78-EDCAFB36BEB0}" srcOrd="0" destOrd="0" presId="urn:microsoft.com/office/officeart/2005/8/layout/list1"/>
    <dgm:cxn modelId="{953B2454-BB82-47CD-8C7C-C71953E0D366}" type="presParOf" srcId="{818F81C5-BDCB-44A3-BD0F-9DFA44FAE874}" destId="{B572DC01-EFF4-46EC-8F07-A5718145D353}" srcOrd="1" destOrd="0" presId="urn:microsoft.com/office/officeart/2005/8/layout/list1"/>
    <dgm:cxn modelId="{BD7DCFEB-3F52-4077-B2D1-DE7D5F931C2B}" type="presParOf" srcId="{6AA09610-881D-46D1-A5D4-86DDAE032CA3}" destId="{BF7CE41C-F30E-4364-9B44-78F76AAC927D}" srcOrd="1" destOrd="0" presId="urn:microsoft.com/office/officeart/2005/8/layout/list1"/>
    <dgm:cxn modelId="{A4218879-EC8B-4035-99F8-2215B4ADDD71}" type="presParOf" srcId="{6AA09610-881D-46D1-A5D4-86DDAE032CA3}" destId="{A076AC5D-3319-474D-AADC-D91D05D3755D}" srcOrd="2" destOrd="0" presId="urn:microsoft.com/office/officeart/2005/8/layout/list1"/>
    <dgm:cxn modelId="{9AEBB38A-7B88-4B86-AE50-BFD0E7513216}" type="presParOf" srcId="{6AA09610-881D-46D1-A5D4-86DDAE032CA3}" destId="{D22855EB-AA64-47B9-A631-57D13BBC1E4E}" srcOrd="3" destOrd="0" presId="urn:microsoft.com/office/officeart/2005/8/layout/list1"/>
    <dgm:cxn modelId="{6C347B69-9877-49BD-B8BF-82E83A797CDD}" type="presParOf" srcId="{6AA09610-881D-46D1-A5D4-86DDAE032CA3}" destId="{0ED6DD6D-0B73-4B20-81F3-B81BC3D59C9C}" srcOrd="4" destOrd="0" presId="urn:microsoft.com/office/officeart/2005/8/layout/list1"/>
    <dgm:cxn modelId="{16C7BCFE-13B8-4412-BA08-B1FE16D7BF6D}" type="presParOf" srcId="{0ED6DD6D-0B73-4B20-81F3-B81BC3D59C9C}" destId="{AA0F5F1E-5C01-4F38-B4CD-F6CE95D2DD5A}" srcOrd="0" destOrd="0" presId="urn:microsoft.com/office/officeart/2005/8/layout/list1"/>
    <dgm:cxn modelId="{97ADA4A7-7715-424D-9CB1-E453539BD410}" type="presParOf" srcId="{0ED6DD6D-0B73-4B20-81F3-B81BC3D59C9C}" destId="{27765C35-8733-4436-BAFE-556206CE10A9}" srcOrd="1" destOrd="0" presId="urn:microsoft.com/office/officeart/2005/8/layout/list1"/>
    <dgm:cxn modelId="{299CF9B5-7B49-4558-B8C1-C7D6DDA6855D}" type="presParOf" srcId="{6AA09610-881D-46D1-A5D4-86DDAE032CA3}" destId="{F0512436-B6DC-4B60-9DE3-4A9DFD06B630}" srcOrd="5" destOrd="0" presId="urn:microsoft.com/office/officeart/2005/8/layout/list1"/>
    <dgm:cxn modelId="{A7E49724-1CDB-4B05-886F-494E8425589D}" type="presParOf" srcId="{6AA09610-881D-46D1-A5D4-86DDAE032CA3}" destId="{06E47165-AA79-4423-BB93-EF8CAEDE53CD}" srcOrd="6" destOrd="0" presId="urn:microsoft.com/office/officeart/2005/8/layout/list1"/>
    <dgm:cxn modelId="{A7CA77D1-416C-4DE0-93DA-E336CEFC6CEE}" type="presParOf" srcId="{6AA09610-881D-46D1-A5D4-86DDAE032CA3}" destId="{0F7FCFF1-9B3E-459C-8A46-A8BEF0717939}" srcOrd="7" destOrd="0" presId="urn:microsoft.com/office/officeart/2005/8/layout/list1"/>
    <dgm:cxn modelId="{10523C58-A146-4067-8F41-D1C1ED068D8C}" type="presParOf" srcId="{6AA09610-881D-46D1-A5D4-86DDAE032CA3}" destId="{DACCD103-9BAC-4F9E-AE89-E8A521225892}" srcOrd="8" destOrd="0" presId="urn:microsoft.com/office/officeart/2005/8/layout/list1"/>
    <dgm:cxn modelId="{B406C552-6969-4F6D-B604-ED12C8B0B3E9}" type="presParOf" srcId="{DACCD103-9BAC-4F9E-AE89-E8A521225892}" destId="{7EF0ABE4-2961-409E-B935-E3F594208688}" srcOrd="0" destOrd="0" presId="urn:microsoft.com/office/officeart/2005/8/layout/list1"/>
    <dgm:cxn modelId="{4DE4F8B0-18DF-4C97-BB26-4D1789A5B8B3}" type="presParOf" srcId="{DACCD103-9BAC-4F9E-AE89-E8A521225892}" destId="{7FEA64C9-B20A-4F88-AA9A-D9A943BCB6AA}" srcOrd="1" destOrd="0" presId="urn:microsoft.com/office/officeart/2005/8/layout/list1"/>
    <dgm:cxn modelId="{002C4A8B-23A4-41B0-A63A-D0E64FCC1665}" type="presParOf" srcId="{6AA09610-881D-46D1-A5D4-86DDAE032CA3}" destId="{4DED53B4-9E7F-43C9-80B1-5A92C375AF9D}" srcOrd="9" destOrd="0" presId="urn:microsoft.com/office/officeart/2005/8/layout/list1"/>
    <dgm:cxn modelId="{4E5D0D28-8CB0-49F6-8F33-291CE2D7D5FF}" type="presParOf" srcId="{6AA09610-881D-46D1-A5D4-86DDAE032CA3}" destId="{F1D65509-A311-4325-8BCE-4F525B242967}" srcOrd="10" destOrd="0" presId="urn:microsoft.com/office/officeart/2005/8/layout/list1"/>
    <dgm:cxn modelId="{1B9B1E6A-5CF1-47B8-ADDA-7E6E27D8E4FE}" type="presParOf" srcId="{6AA09610-881D-46D1-A5D4-86DDAE032CA3}" destId="{82F640FB-737E-4771-A2EE-D70474E54336}" srcOrd="11" destOrd="0" presId="urn:microsoft.com/office/officeart/2005/8/layout/list1"/>
    <dgm:cxn modelId="{174172F9-C073-4BAE-9043-0AD3634FBD78}" type="presParOf" srcId="{6AA09610-881D-46D1-A5D4-86DDAE032CA3}" destId="{5CEBC44C-F819-485E-83C0-0D3ADBEA54F3}" srcOrd="12" destOrd="0" presId="urn:microsoft.com/office/officeart/2005/8/layout/list1"/>
    <dgm:cxn modelId="{654B49AD-B19F-4A24-A10E-D2D767BAA14F}" type="presParOf" srcId="{5CEBC44C-F819-485E-83C0-0D3ADBEA54F3}" destId="{B8C9E7FC-AA8D-4A1B-8AFD-A5139799B68D}" srcOrd="0" destOrd="0" presId="urn:microsoft.com/office/officeart/2005/8/layout/list1"/>
    <dgm:cxn modelId="{F9017A97-205D-44DD-A381-0108BD1663AF}" type="presParOf" srcId="{5CEBC44C-F819-485E-83C0-0D3ADBEA54F3}" destId="{6A955BB5-DE23-47FD-BD13-AFBD79273B47}" srcOrd="1" destOrd="0" presId="urn:microsoft.com/office/officeart/2005/8/layout/list1"/>
    <dgm:cxn modelId="{A51D717C-641D-4F86-8DE9-59CF1EC161DB}" type="presParOf" srcId="{6AA09610-881D-46D1-A5D4-86DDAE032CA3}" destId="{2A43622F-52C0-4EBF-AC1F-A7A429554D00}" srcOrd="13" destOrd="0" presId="urn:microsoft.com/office/officeart/2005/8/layout/list1"/>
    <dgm:cxn modelId="{98717B6F-E99A-4732-B8D5-F066B226B2AB}" type="presParOf" srcId="{6AA09610-881D-46D1-A5D4-86DDAE032CA3}" destId="{9DB2DF01-4495-4C80-8FC7-635E74BC3282}" srcOrd="14" destOrd="0" presId="urn:microsoft.com/office/officeart/2005/8/layout/list1"/>
    <dgm:cxn modelId="{79AE9886-73A1-4C69-B27F-86158B4CD2EA}" type="presParOf" srcId="{6AA09610-881D-46D1-A5D4-86DDAE032CA3}" destId="{AE3A038F-BA4C-4E0E-B2A4-29E865F13857}" srcOrd="15" destOrd="0" presId="urn:microsoft.com/office/officeart/2005/8/layout/list1"/>
    <dgm:cxn modelId="{4FFD5C36-1429-4B88-9F86-6D360D891C76}" type="presParOf" srcId="{6AA09610-881D-46D1-A5D4-86DDAE032CA3}" destId="{968616E4-3FC0-4B91-9A65-1E204512B75C}" srcOrd="16" destOrd="0" presId="urn:microsoft.com/office/officeart/2005/8/layout/list1"/>
    <dgm:cxn modelId="{A3BA270E-8283-464D-9A86-988F0B5F434D}" type="presParOf" srcId="{968616E4-3FC0-4B91-9A65-1E204512B75C}" destId="{4CE0BF5A-2E73-4DE9-A9AF-A40D96B41030}" srcOrd="0" destOrd="0" presId="urn:microsoft.com/office/officeart/2005/8/layout/list1"/>
    <dgm:cxn modelId="{F4DC8140-BF95-4437-99B6-1F7E68F0317F}" type="presParOf" srcId="{968616E4-3FC0-4B91-9A65-1E204512B75C}" destId="{FA606607-6BCC-4B89-8DBF-255B35CB0BF3}" srcOrd="1" destOrd="0" presId="urn:microsoft.com/office/officeart/2005/8/layout/list1"/>
    <dgm:cxn modelId="{2928FBC0-AE24-4306-9C91-C214E61C6311}" type="presParOf" srcId="{6AA09610-881D-46D1-A5D4-86DDAE032CA3}" destId="{B21EA8C5-ADD0-40B6-BF77-261ACE4E6A7E}" srcOrd="17" destOrd="0" presId="urn:microsoft.com/office/officeart/2005/8/layout/list1"/>
    <dgm:cxn modelId="{02FBE675-6E6F-4832-BD03-50F77BDB298D}" type="presParOf" srcId="{6AA09610-881D-46D1-A5D4-86DDAE032CA3}" destId="{69E16522-35D1-4BEE-B455-EE64E12672D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5F4D7-3961-4ED2-82C1-8D1B0EEAEF3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C7B3-A9F4-4DC9-B1E9-FB9F8744CBFD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200" b="1" i="1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კონკურსში ჩაერთვება უნივერსიტეტების თეატრალური დასები</a:t>
          </a:r>
          <a:endParaRPr lang="en-US" sz="12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605E6E28-7272-4015-8143-4A26B3B67F1E}" type="parTrans" cxnId="{5A1049D1-166E-4D35-B8C6-CABB3556BF0F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5B52ACF5-401F-45F5-8E96-31ED9F56DE8F}" type="sibTrans" cxnId="{5A1049D1-166E-4D35-B8C6-CABB3556BF0F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2F98FB66-4E0F-4BC4-A349-CE246A4CD151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200" b="1" i="1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უნივერსიტეტებს დაევალებათ თეატრალური წარმოდგენის მომზადება</a:t>
          </a:r>
          <a:endParaRPr lang="en-US" sz="12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EFDB01C5-0730-4D00-8C55-70928A819879}" type="parTrans" cxnId="{6F2B4952-5B61-413F-A6BC-718A86E4CCA7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4BDF66C5-96A0-446A-8208-8C337B6EEAF9}" type="sibTrans" cxnId="{6F2B4952-5B61-413F-A6BC-718A86E4CCA7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C1145997-1BC3-401F-AC30-4B39546F4E0E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200" b="1" i="1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შესარჩევი ტურები რეგიონებში </a:t>
          </a:r>
        </a:p>
        <a:p>
          <a:r>
            <a:rPr lang="ka-GE" sz="1200" b="1" i="1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(3 ქალაქში გაიმართება 5-5- პერფორმანსის ჩვენება)</a:t>
          </a:r>
          <a:endParaRPr lang="en-US" sz="12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93697780-F65A-4763-B295-1CA1A6E787EA}" type="parTrans" cxnId="{DB497B79-06DA-471C-9D0E-202A240148A8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C40A325D-8637-4A05-BCA0-4AA3F8605133}" type="sibTrans" cxnId="{DB497B79-06DA-471C-9D0E-202A240148A8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FB0C65B3-1998-48B7-A987-CECF0A365540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200" b="1" i="1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3 ფინალისტის მიერ თეატრალური წარმოდგენების ჩვენება,  გამარჯვებულის გამოვლენა და გალა კონცერტი </a:t>
          </a:r>
          <a:endParaRPr lang="en-US" sz="12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59B3D854-D84D-4BCC-9D5A-D4484305513B}" type="parTrans" cxnId="{1E27F68C-A3F3-4139-973C-04D25393D239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60C9D150-0FBE-4ECD-B86B-2B5DD9C1894B}" type="sibTrans" cxnId="{1E27F68C-A3F3-4139-973C-04D25393D239}">
      <dgm:prSet/>
      <dgm:spPr/>
      <dgm:t>
        <a:bodyPr/>
        <a:lstStyle/>
        <a:p>
          <a:endParaRPr lang="en-US" sz="12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070D44EC-6D69-478D-A7CF-AFBB9E7A5982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200" b="1" i="1" dirty="0">
              <a:solidFill>
                <a:schemeClr val="bg1"/>
              </a:solidFill>
              <a:latin typeface="FiraGO Medium" panose="020B0604020202020204" charset="0"/>
              <a:cs typeface="FiraGO Medium" panose="020B0604020202020204" charset="0"/>
            </a:rPr>
            <a:t>სპექტაკლები გაიმართება თეატრში და გამარვებულეს გამოავლენს კომპეტენტური ჟიური</a:t>
          </a:r>
          <a:endParaRPr lang="en-US" sz="12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DCC31DF4-DFF3-4756-BDC0-CB465629593A}" type="parTrans" cxnId="{C385E4C1-081D-4219-B41E-E84D075BB772}">
      <dgm:prSet/>
      <dgm:spPr/>
      <dgm:t>
        <a:bodyPr/>
        <a:lstStyle/>
        <a:p>
          <a:endParaRPr lang="en-US" sz="1200" b="1" i="1">
            <a:latin typeface="FiraGO Medium" panose="020B0604020202020204" charset="0"/>
            <a:cs typeface="FiraGO Medium" panose="020B0604020202020204" charset="0"/>
          </a:endParaRPr>
        </a:p>
      </dgm:t>
    </dgm:pt>
    <dgm:pt modelId="{6642B1E2-CD43-437E-8454-446B3110F493}" type="sibTrans" cxnId="{C385E4C1-081D-4219-B41E-E84D075BB772}">
      <dgm:prSet/>
      <dgm:spPr/>
      <dgm:t>
        <a:bodyPr/>
        <a:lstStyle/>
        <a:p>
          <a:endParaRPr lang="en-US" sz="1200" b="1" i="1">
            <a:latin typeface="FiraGO Medium" panose="020B0604020202020204" charset="0"/>
            <a:cs typeface="FiraGO Medium" panose="020B0604020202020204" charset="0"/>
          </a:endParaRPr>
        </a:p>
      </dgm:t>
    </dgm:pt>
    <dgm:pt modelId="{6AA09610-881D-46D1-A5D4-86DDAE032CA3}" type="pres">
      <dgm:prSet presAssocID="{F355F4D7-3961-4ED2-82C1-8D1B0EEAEF39}" presName="linear" presStyleCnt="0">
        <dgm:presLayoutVars>
          <dgm:dir/>
          <dgm:animLvl val="lvl"/>
          <dgm:resizeHandles val="exact"/>
        </dgm:presLayoutVars>
      </dgm:prSet>
      <dgm:spPr/>
    </dgm:pt>
    <dgm:pt modelId="{818F81C5-BDCB-44A3-BD0F-9DFA44FAE874}" type="pres">
      <dgm:prSet presAssocID="{D0DBC7B3-A9F4-4DC9-B1E9-FB9F8744CBFD}" presName="parentLin" presStyleCnt="0"/>
      <dgm:spPr/>
    </dgm:pt>
    <dgm:pt modelId="{98499357-BD59-4807-9F78-EDCAFB36BEB0}" type="pres">
      <dgm:prSet presAssocID="{D0DBC7B3-A9F4-4DC9-B1E9-FB9F8744CBFD}" presName="parentLeftMargin" presStyleLbl="node1" presStyleIdx="0" presStyleCnt="5"/>
      <dgm:spPr/>
    </dgm:pt>
    <dgm:pt modelId="{B572DC01-EFF4-46EC-8F07-A5718145D353}" type="pres">
      <dgm:prSet presAssocID="{D0DBC7B3-A9F4-4DC9-B1E9-FB9F8744CB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7CE41C-F30E-4364-9B44-78F76AAC927D}" type="pres">
      <dgm:prSet presAssocID="{D0DBC7B3-A9F4-4DC9-B1E9-FB9F8744CBFD}" presName="negativeSpace" presStyleCnt="0"/>
      <dgm:spPr/>
    </dgm:pt>
    <dgm:pt modelId="{A076AC5D-3319-474D-AADC-D91D05D3755D}" type="pres">
      <dgm:prSet presAssocID="{D0DBC7B3-A9F4-4DC9-B1E9-FB9F8744CBFD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D22855EB-AA64-47B9-A631-57D13BBC1E4E}" type="pres">
      <dgm:prSet presAssocID="{5B52ACF5-401F-45F5-8E96-31ED9F56DE8F}" presName="spaceBetweenRectangles" presStyleCnt="0"/>
      <dgm:spPr/>
    </dgm:pt>
    <dgm:pt modelId="{0ED6DD6D-0B73-4B20-81F3-B81BC3D59C9C}" type="pres">
      <dgm:prSet presAssocID="{2F98FB66-4E0F-4BC4-A349-CE246A4CD151}" presName="parentLin" presStyleCnt="0"/>
      <dgm:spPr/>
    </dgm:pt>
    <dgm:pt modelId="{AA0F5F1E-5C01-4F38-B4CD-F6CE95D2DD5A}" type="pres">
      <dgm:prSet presAssocID="{2F98FB66-4E0F-4BC4-A349-CE246A4CD151}" presName="parentLeftMargin" presStyleLbl="node1" presStyleIdx="0" presStyleCnt="5"/>
      <dgm:spPr/>
    </dgm:pt>
    <dgm:pt modelId="{27765C35-8733-4436-BAFE-556206CE10A9}" type="pres">
      <dgm:prSet presAssocID="{2F98FB66-4E0F-4BC4-A349-CE246A4CD1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12436-B6DC-4B60-9DE3-4A9DFD06B630}" type="pres">
      <dgm:prSet presAssocID="{2F98FB66-4E0F-4BC4-A349-CE246A4CD151}" presName="negativeSpace" presStyleCnt="0"/>
      <dgm:spPr/>
    </dgm:pt>
    <dgm:pt modelId="{06E47165-AA79-4423-BB93-EF8CAEDE53CD}" type="pres">
      <dgm:prSet presAssocID="{2F98FB66-4E0F-4BC4-A349-CE246A4CD151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0F7FCFF1-9B3E-459C-8A46-A8BEF0717939}" type="pres">
      <dgm:prSet presAssocID="{4BDF66C5-96A0-446A-8208-8C337B6EEAF9}" presName="spaceBetweenRectangles" presStyleCnt="0"/>
      <dgm:spPr/>
    </dgm:pt>
    <dgm:pt modelId="{DACCD103-9BAC-4F9E-AE89-E8A521225892}" type="pres">
      <dgm:prSet presAssocID="{C1145997-1BC3-401F-AC30-4B39546F4E0E}" presName="parentLin" presStyleCnt="0"/>
      <dgm:spPr/>
    </dgm:pt>
    <dgm:pt modelId="{7EF0ABE4-2961-409E-B935-E3F594208688}" type="pres">
      <dgm:prSet presAssocID="{C1145997-1BC3-401F-AC30-4B39546F4E0E}" presName="parentLeftMargin" presStyleLbl="node1" presStyleIdx="1" presStyleCnt="5"/>
      <dgm:spPr/>
    </dgm:pt>
    <dgm:pt modelId="{7FEA64C9-B20A-4F88-AA9A-D9A943BCB6AA}" type="pres">
      <dgm:prSet presAssocID="{C1145997-1BC3-401F-AC30-4B39546F4E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ED53B4-9E7F-43C9-80B1-5A92C375AF9D}" type="pres">
      <dgm:prSet presAssocID="{C1145997-1BC3-401F-AC30-4B39546F4E0E}" presName="negativeSpace" presStyleCnt="0"/>
      <dgm:spPr/>
    </dgm:pt>
    <dgm:pt modelId="{F1D65509-A311-4325-8BCE-4F525B242967}" type="pres">
      <dgm:prSet presAssocID="{C1145997-1BC3-401F-AC30-4B39546F4E0E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82F640FB-737E-4771-A2EE-D70474E54336}" type="pres">
      <dgm:prSet presAssocID="{C40A325D-8637-4A05-BCA0-4AA3F8605133}" presName="spaceBetweenRectangles" presStyleCnt="0"/>
      <dgm:spPr/>
    </dgm:pt>
    <dgm:pt modelId="{5CEBC44C-F819-485E-83C0-0D3ADBEA54F3}" type="pres">
      <dgm:prSet presAssocID="{FB0C65B3-1998-48B7-A987-CECF0A365540}" presName="parentLin" presStyleCnt="0"/>
      <dgm:spPr/>
    </dgm:pt>
    <dgm:pt modelId="{B8C9E7FC-AA8D-4A1B-8AFD-A5139799B68D}" type="pres">
      <dgm:prSet presAssocID="{FB0C65B3-1998-48B7-A987-CECF0A365540}" presName="parentLeftMargin" presStyleLbl="node1" presStyleIdx="2" presStyleCnt="5"/>
      <dgm:spPr/>
    </dgm:pt>
    <dgm:pt modelId="{6A955BB5-DE23-47FD-BD13-AFBD79273B47}" type="pres">
      <dgm:prSet presAssocID="{FB0C65B3-1998-48B7-A987-CECF0A3655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43622F-52C0-4EBF-AC1F-A7A429554D00}" type="pres">
      <dgm:prSet presAssocID="{FB0C65B3-1998-48B7-A987-CECF0A365540}" presName="negativeSpace" presStyleCnt="0"/>
      <dgm:spPr/>
    </dgm:pt>
    <dgm:pt modelId="{9DB2DF01-4495-4C80-8FC7-635E74BC3282}" type="pres">
      <dgm:prSet presAssocID="{FB0C65B3-1998-48B7-A987-CECF0A365540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AE3A038F-BA4C-4E0E-B2A4-29E865F13857}" type="pres">
      <dgm:prSet presAssocID="{60C9D150-0FBE-4ECD-B86B-2B5DD9C1894B}" presName="spaceBetweenRectangles" presStyleCnt="0"/>
      <dgm:spPr/>
    </dgm:pt>
    <dgm:pt modelId="{D7DE232F-0E93-4D4E-A394-E04A1E5C8E77}" type="pres">
      <dgm:prSet presAssocID="{070D44EC-6D69-478D-A7CF-AFBB9E7A5982}" presName="parentLin" presStyleCnt="0"/>
      <dgm:spPr/>
    </dgm:pt>
    <dgm:pt modelId="{D7D02BA0-00E8-4F36-B7BB-A73C0A0E4C5F}" type="pres">
      <dgm:prSet presAssocID="{070D44EC-6D69-478D-A7CF-AFBB9E7A5982}" presName="parentLeftMargin" presStyleLbl="node1" presStyleIdx="3" presStyleCnt="5"/>
      <dgm:spPr/>
    </dgm:pt>
    <dgm:pt modelId="{41993383-6598-4BD0-BFCE-6B22C3BFAECD}" type="pres">
      <dgm:prSet presAssocID="{070D44EC-6D69-478D-A7CF-AFBB9E7A598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164F228-5BE3-4E31-ABFD-C35F18680FDB}" type="pres">
      <dgm:prSet presAssocID="{070D44EC-6D69-478D-A7CF-AFBB9E7A5982}" presName="negativeSpace" presStyleCnt="0"/>
      <dgm:spPr/>
    </dgm:pt>
    <dgm:pt modelId="{47EAD753-6894-48DB-B27F-C76490A789F6}" type="pres">
      <dgm:prSet presAssocID="{070D44EC-6D69-478D-A7CF-AFBB9E7A598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A6A9308-C78D-4658-A3A4-B32FA97018AC}" type="presOf" srcId="{F355F4D7-3961-4ED2-82C1-8D1B0EEAEF39}" destId="{6AA09610-881D-46D1-A5D4-86DDAE032CA3}" srcOrd="0" destOrd="0" presId="urn:microsoft.com/office/officeart/2005/8/layout/list1"/>
    <dgm:cxn modelId="{23FB0F20-B489-4A57-8830-4E7746AF185E}" type="presOf" srcId="{C1145997-1BC3-401F-AC30-4B39546F4E0E}" destId="{7EF0ABE4-2961-409E-B935-E3F594208688}" srcOrd="0" destOrd="0" presId="urn:microsoft.com/office/officeart/2005/8/layout/list1"/>
    <dgm:cxn modelId="{D9CBBE2B-05BA-4E30-A3AA-91DE7214752C}" type="presOf" srcId="{FB0C65B3-1998-48B7-A987-CECF0A365540}" destId="{6A955BB5-DE23-47FD-BD13-AFBD79273B47}" srcOrd="1" destOrd="0" presId="urn:microsoft.com/office/officeart/2005/8/layout/list1"/>
    <dgm:cxn modelId="{EDF43D36-86C8-4F18-B80C-BF4571FEC1A1}" type="presOf" srcId="{D0DBC7B3-A9F4-4DC9-B1E9-FB9F8744CBFD}" destId="{98499357-BD59-4807-9F78-EDCAFB36BEB0}" srcOrd="0" destOrd="0" presId="urn:microsoft.com/office/officeart/2005/8/layout/list1"/>
    <dgm:cxn modelId="{6F2B4952-5B61-413F-A6BC-718A86E4CCA7}" srcId="{F355F4D7-3961-4ED2-82C1-8D1B0EEAEF39}" destId="{2F98FB66-4E0F-4BC4-A349-CE246A4CD151}" srcOrd="1" destOrd="0" parTransId="{EFDB01C5-0730-4D00-8C55-70928A819879}" sibTransId="{4BDF66C5-96A0-446A-8208-8C337B6EEAF9}"/>
    <dgm:cxn modelId="{2E012374-20AA-4F26-ACD9-EC0E7A4343BF}" type="presOf" srcId="{2F98FB66-4E0F-4BC4-A349-CE246A4CD151}" destId="{AA0F5F1E-5C01-4F38-B4CD-F6CE95D2DD5A}" srcOrd="0" destOrd="0" presId="urn:microsoft.com/office/officeart/2005/8/layout/list1"/>
    <dgm:cxn modelId="{DB497B79-06DA-471C-9D0E-202A240148A8}" srcId="{F355F4D7-3961-4ED2-82C1-8D1B0EEAEF39}" destId="{C1145997-1BC3-401F-AC30-4B39546F4E0E}" srcOrd="2" destOrd="0" parTransId="{93697780-F65A-4763-B295-1CA1A6E787EA}" sibTransId="{C40A325D-8637-4A05-BCA0-4AA3F8605133}"/>
    <dgm:cxn modelId="{117AC97B-07E2-41F8-B222-411ADEE5889E}" type="presOf" srcId="{C1145997-1BC3-401F-AC30-4B39546F4E0E}" destId="{7FEA64C9-B20A-4F88-AA9A-D9A943BCB6AA}" srcOrd="1" destOrd="0" presId="urn:microsoft.com/office/officeart/2005/8/layout/list1"/>
    <dgm:cxn modelId="{4D2F457F-A2F7-47DA-A261-CFE1D98668C4}" type="presOf" srcId="{D0DBC7B3-A9F4-4DC9-B1E9-FB9F8744CBFD}" destId="{B572DC01-EFF4-46EC-8F07-A5718145D353}" srcOrd="1" destOrd="0" presId="urn:microsoft.com/office/officeart/2005/8/layout/list1"/>
    <dgm:cxn modelId="{1E27F68C-A3F3-4139-973C-04D25393D239}" srcId="{F355F4D7-3961-4ED2-82C1-8D1B0EEAEF39}" destId="{FB0C65B3-1998-48B7-A987-CECF0A365540}" srcOrd="3" destOrd="0" parTransId="{59B3D854-D84D-4BCC-9D5A-D4484305513B}" sibTransId="{60C9D150-0FBE-4ECD-B86B-2B5DD9C1894B}"/>
    <dgm:cxn modelId="{42E157A0-9303-4D03-9A2A-3B2A7BC34B51}" type="presOf" srcId="{070D44EC-6D69-478D-A7CF-AFBB9E7A5982}" destId="{D7D02BA0-00E8-4F36-B7BB-A73C0A0E4C5F}" srcOrd="0" destOrd="0" presId="urn:microsoft.com/office/officeart/2005/8/layout/list1"/>
    <dgm:cxn modelId="{C385E4C1-081D-4219-B41E-E84D075BB772}" srcId="{F355F4D7-3961-4ED2-82C1-8D1B0EEAEF39}" destId="{070D44EC-6D69-478D-A7CF-AFBB9E7A5982}" srcOrd="4" destOrd="0" parTransId="{DCC31DF4-DFF3-4756-BDC0-CB465629593A}" sibTransId="{6642B1E2-CD43-437E-8454-446B3110F493}"/>
    <dgm:cxn modelId="{5A1049D1-166E-4D35-B8C6-CABB3556BF0F}" srcId="{F355F4D7-3961-4ED2-82C1-8D1B0EEAEF39}" destId="{D0DBC7B3-A9F4-4DC9-B1E9-FB9F8744CBFD}" srcOrd="0" destOrd="0" parTransId="{605E6E28-7272-4015-8143-4A26B3B67F1E}" sibTransId="{5B52ACF5-401F-45F5-8E96-31ED9F56DE8F}"/>
    <dgm:cxn modelId="{AE3529E2-B9DA-482B-B70C-F143860D6AC6}" type="presOf" srcId="{2F98FB66-4E0F-4BC4-A349-CE246A4CD151}" destId="{27765C35-8733-4436-BAFE-556206CE10A9}" srcOrd="1" destOrd="0" presId="urn:microsoft.com/office/officeart/2005/8/layout/list1"/>
    <dgm:cxn modelId="{DD5E8FF6-594B-455B-B27C-A5501FDC5CEF}" type="presOf" srcId="{FB0C65B3-1998-48B7-A987-CECF0A365540}" destId="{B8C9E7FC-AA8D-4A1B-8AFD-A5139799B68D}" srcOrd="0" destOrd="0" presId="urn:microsoft.com/office/officeart/2005/8/layout/list1"/>
    <dgm:cxn modelId="{68673CFF-6FF5-46B6-9EC1-8DD0F98D97B6}" type="presOf" srcId="{070D44EC-6D69-478D-A7CF-AFBB9E7A5982}" destId="{41993383-6598-4BD0-BFCE-6B22C3BFAECD}" srcOrd="1" destOrd="0" presId="urn:microsoft.com/office/officeart/2005/8/layout/list1"/>
    <dgm:cxn modelId="{A45C796E-431F-45D8-9E9E-D75204BA87AC}" type="presParOf" srcId="{6AA09610-881D-46D1-A5D4-86DDAE032CA3}" destId="{818F81C5-BDCB-44A3-BD0F-9DFA44FAE874}" srcOrd="0" destOrd="0" presId="urn:microsoft.com/office/officeart/2005/8/layout/list1"/>
    <dgm:cxn modelId="{64BC3E6A-929F-4E8E-B616-002D1897213A}" type="presParOf" srcId="{818F81C5-BDCB-44A3-BD0F-9DFA44FAE874}" destId="{98499357-BD59-4807-9F78-EDCAFB36BEB0}" srcOrd="0" destOrd="0" presId="urn:microsoft.com/office/officeart/2005/8/layout/list1"/>
    <dgm:cxn modelId="{6570C29D-7324-4C87-B52D-D737811C4BA0}" type="presParOf" srcId="{818F81C5-BDCB-44A3-BD0F-9DFA44FAE874}" destId="{B572DC01-EFF4-46EC-8F07-A5718145D353}" srcOrd="1" destOrd="0" presId="urn:microsoft.com/office/officeart/2005/8/layout/list1"/>
    <dgm:cxn modelId="{B4585C1C-03BE-44FC-B2DD-B70AAB37DA42}" type="presParOf" srcId="{6AA09610-881D-46D1-A5D4-86DDAE032CA3}" destId="{BF7CE41C-F30E-4364-9B44-78F76AAC927D}" srcOrd="1" destOrd="0" presId="urn:microsoft.com/office/officeart/2005/8/layout/list1"/>
    <dgm:cxn modelId="{19336A7B-2CC0-4365-87EE-8B1B4D4BC14B}" type="presParOf" srcId="{6AA09610-881D-46D1-A5D4-86DDAE032CA3}" destId="{A076AC5D-3319-474D-AADC-D91D05D3755D}" srcOrd="2" destOrd="0" presId="urn:microsoft.com/office/officeart/2005/8/layout/list1"/>
    <dgm:cxn modelId="{7F2D2339-CF35-4E0D-95B8-E3A012875623}" type="presParOf" srcId="{6AA09610-881D-46D1-A5D4-86DDAE032CA3}" destId="{D22855EB-AA64-47B9-A631-57D13BBC1E4E}" srcOrd="3" destOrd="0" presId="urn:microsoft.com/office/officeart/2005/8/layout/list1"/>
    <dgm:cxn modelId="{A92FCD23-A1CF-4182-A2AA-B2B5C7A03608}" type="presParOf" srcId="{6AA09610-881D-46D1-A5D4-86DDAE032CA3}" destId="{0ED6DD6D-0B73-4B20-81F3-B81BC3D59C9C}" srcOrd="4" destOrd="0" presId="urn:microsoft.com/office/officeart/2005/8/layout/list1"/>
    <dgm:cxn modelId="{54ECA0F4-125C-46E2-B7FE-2669AD480B15}" type="presParOf" srcId="{0ED6DD6D-0B73-4B20-81F3-B81BC3D59C9C}" destId="{AA0F5F1E-5C01-4F38-B4CD-F6CE95D2DD5A}" srcOrd="0" destOrd="0" presId="urn:microsoft.com/office/officeart/2005/8/layout/list1"/>
    <dgm:cxn modelId="{7B4EFD9C-FDF6-4873-B3C0-89D2155B080D}" type="presParOf" srcId="{0ED6DD6D-0B73-4B20-81F3-B81BC3D59C9C}" destId="{27765C35-8733-4436-BAFE-556206CE10A9}" srcOrd="1" destOrd="0" presId="urn:microsoft.com/office/officeart/2005/8/layout/list1"/>
    <dgm:cxn modelId="{1F7459F4-2413-43F0-821B-E1D15254C0D3}" type="presParOf" srcId="{6AA09610-881D-46D1-A5D4-86DDAE032CA3}" destId="{F0512436-B6DC-4B60-9DE3-4A9DFD06B630}" srcOrd="5" destOrd="0" presId="urn:microsoft.com/office/officeart/2005/8/layout/list1"/>
    <dgm:cxn modelId="{97D889ED-F81C-47A7-A899-95C2714A655A}" type="presParOf" srcId="{6AA09610-881D-46D1-A5D4-86DDAE032CA3}" destId="{06E47165-AA79-4423-BB93-EF8CAEDE53CD}" srcOrd="6" destOrd="0" presId="urn:microsoft.com/office/officeart/2005/8/layout/list1"/>
    <dgm:cxn modelId="{F0026078-D99A-4542-9394-B1B9F0B5C933}" type="presParOf" srcId="{6AA09610-881D-46D1-A5D4-86DDAE032CA3}" destId="{0F7FCFF1-9B3E-459C-8A46-A8BEF0717939}" srcOrd="7" destOrd="0" presId="urn:microsoft.com/office/officeart/2005/8/layout/list1"/>
    <dgm:cxn modelId="{803F6EC0-C8C5-4E0C-90B9-D0A9843E91FD}" type="presParOf" srcId="{6AA09610-881D-46D1-A5D4-86DDAE032CA3}" destId="{DACCD103-9BAC-4F9E-AE89-E8A521225892}" srcOrd="8" destOrd="0" presId="urn:microsoft.com/office/officeart/2005/8/layout/list1"/>
    <dgm:cxn modelId="{16F56AF7-B3D9-40A0-8A2D-78F55BB6ED10}" type="presParOf" srcId="{DACCD103-9BAC-4F9E-AE89-E8A521225892}" destId="{7EF0ABE4-2961-409E-B935-E3F594208688}" srcOrd="0" destOrd="0" presId="urn:microsoft.com/office/officeart/2005/8/layout/list1"/>
    <dgm:cxn modelId="{BB92CF60-7652-4040-9034-F31E7F03D869}" type="presParOf" srcId="{DACCD103-9BAC-4F9E-AE89-E8A521225892}" destId="{7FEA64C9-B20A-4F88-AA9A-D9A943BCB6AA}" srcOrd="1" destOrd="0" presId="urn:microsoft.com/office/officeart/2005/8/layout/list1"/>
    <dgm:cxn modelId="{B32EA76F-F277-4034-8A08-8ED4C3E6FC02}" type="presParOf" srcId="{6AA09610-881D-46D1-A5D4-86DDAE032CA3}" destId="{4DED53B4-9E7F-43C9-80B1-5A92C375AF9D}" srcOrd="9" destOrd="0" presId="urn:microsoft.com/office/officeart/2005/8/layout/list1"/>
    <dgm:cxn modelId="{A641A2DE-E9DF-4C66-AB20-052600473656}" type="presParOf" srcId="{6AA09610-881D-46D1-A5D4-86DDAE032CA3}" destId="{F1D65509-A311-4325-8BCE-4F525B242967}" srcOrd="10" destOrd="0" presId="urn:microsoft.com/office/officeart/2005/8/layout/list1"/>
    <dgm:cxn modelId="{C6E3A35F-AA3C-4B21-8CEE-A2675C693407}" type="presParOf" srcId="{6AA09610-881D-46D1-A5D4-86DDAE032CA3}" destId="{82F640FB-737E-4771-A2EE-D70474E54336}" srcOrd="11" destOrd="0" presId="urn:microsoft.com/office/officeart/2005/8/layout/list1"/>
    <dgm:cxn modelId="{9F8240C3-F3B9-4F43-97D5-7F535DA007DD}" type="presParOf" srcId="{6AA09610-881D-46D1-A5D4-86DDAE032CA3}" destId="{5CEBC44C-F819-485E-83C0-0D3ADBEA54F3}" srcOrd="12" destOrd="0" presId="urn:microsoft.com/office/officeart/2005/8/layout/list1"/>
    <dgm:cxn modelId="{BC94DD37-C471-48FE-B22E-BD3A233A0BFF}" type="presParOf" srcId="{5CEBC44C-F819-485E-83C0-0D3ADBEA54F3}" destId="{B8C9E7FC-AA8D-4A1B-8AFD-A5139799B68D}" srcOrd="0" destOrd="0" presId="urn:microsoft.com/office/officeart/2005/8/layout/list1"/>
    <dgm:cxn modelId="{C5BE0FF5-58DF-4B29-9620-EDB721204020}" type="presParOf" srcId="{5CEBC44C-F819-485E-83C0-0D3ADBEA54F3}" destId="{6A955BB5-DE23-47FD-BD13-AFBD79273B47}" srcOrd="1" destOrd="0" presId="urn:microsoft.com/office/officeart/2005/8/layout/list1"/>
    <dgm:cxn modelId="{1A2A2A84-2313-48BC-95E2-977809955FD5}" type="presParOf" srcId="{6AA09610-881D-46D1-A5D4-86DDAE032CA3}" destId="{2A43622F-52C0-4EBF-AC1F-A7A429554D00}" srcOrd="13" destOrd="0" presId="urn:microsoft.com/office/officeart/2005/8/layout/list1"/>
    <dgm:cxn modelId="{74DDF353-F01C-4BCA-A56A-0BECABA73F0D}" type="presParOf" srcId="{6AA09610-881D-46D1-A5D4-86DDAE032CA3}" destId="{9DB2DF01-4495-4C80-8FC7-635E74BC3282}" srcOrd="14" destOrd="0" presId="urn:microsoft.com/office/officeart/2005/8/layout/list1"/>
    <dgm:cxn modelId="{5B12642A-AAEB-481B-A1B0-9F32BD6D69A6}" type="presParOf" srcId="{6AA09610-881D-46D1-A5D4-86DDAE032CA3}" destId="{AE3A038F-BA4C-4E0E-B2A4-29E865F13857}" srcOrd="15" destOrd="0" presId="urn:microsoft.com/office/officeart/2005/8/layout/list1"/>
    <dgm:cxn modelId="{52E3FFBA-A909-4764-94A0-EFBC9077028F}" type="presParOf" srcId="{6AA09610-881D-46D1-A5D4-86DDAE032CA3}" destId="{D7DE232F-0E93-4D4E-A394-E04A1E5C8E77}" srcOrd="16" destOrd="0" presId="urn:microsoft.com/office/officeart/2005/8/layout/list1"/>
    <dgm:cxn modelId="{3534EB55-5367-4E6C-8387-360EC2EAF349}" type="presParOf" srcId="{D7DE232F-0E93-4D4E-A394-E04A1E5C8E77}" destId="{D7D02BA0-00E8-4F36-B7BB-A73C0A0E4C5F}" srcOrd="0" destOrd="0" presId="urn:microsoft.com/office/officeart/2005/8/layout/list1"/>
    <dgm:cxn modelId="{69954AA3-1E64-49D2-8464-C485305D68A6}" type="presParOf" srcId="{D7DE232F-0E93-4D4E-A394-E04A1E5C8E77}" destId="{41993383-6598-4BD0-BFCE-6B22C3BFAECD}" srcOrd="1" destOrd="0" presId="urn:microsoft.com/office/officeart/2005/8/layout/list1"/>
    <dgm:cxn modelId="{CD756D8E-2725-41B5-995D-9A0F6C7945E3}" type="presParOf" srcId="{6AA09610-881D-46D1-A5D4-86DDAE032CA3}" destId="{1164F228-5BE3-4E31-ABFD-C35F18680FDB}" srcOrd="17" destOrd="0" presId="urn:microsoft.com/office/officeart/2005/8/layout/list1"/>
    <dgm:cxn modelId="{C656F71B-B442-4599-9593-FDC60DE36F29}" type="presParOf" srcId="{6AA09610-881D-46D1-A5D4-86DDAE032CA3}" destId="{47EAD753-6894-48DB-B27F-C76490A789F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5F4D7-3961-4ED2-82C1-8D1B0EEAEF3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C7B3-A9F4-4DC9-B1E9-FB9F8744CBFD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 dirty="0">
              <a:latin typeface="FiraGO Medium" panose="020B0604020202020204" charset="0"/>
              <a:cs typeface="FiraGO Medium" panose="020B0604020202020204" charset="0"/>
            </a:rPr>
            <a:t>ინფორმაციის გავრცელება ფესტივალის შესახებ  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605E6E28-7272-4015-8143-4A26B3B67F1E}" type="parTrans" cxnId="{5A1049D1-166E-4D35-B8C6-CABB3556BF0F}">
      <dgm:prSet/>
      <dgm:spPr/>
      <dgm:t>
        <a:bodyPr/>
        <a:lstStyle/>
        <a:p>
          <a:endParaRPr lang="en-US" sz="11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5B52ACF5-401F-45F5-8E96-31ED9F56DE8F}" type="sibTrans" cxnId="{5A1049D1-166E-4D35-B8C6-CABB3556BF0F}">
      <dgm:prSet/>
      <dgm:spPr/>
      <dgm:t>
        <a:bodyPr/>
        <a:lstStyle/>
        <a:p>
          <a:endParaRPr lang="en-US" sz="1100" b="1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BD82EBF6-B3FD-46D9-A529-BEA7A82DD684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 dirty="0">
              <a:latin typeface="FiraGO Medium" panose="020B0604020202020204" charset="0"/>
              <a:cs typeface="FiraGO Medium" panose="020B0604020202020204" charset="0"/>
            </a:rPr>
            <a:t>ფესტივალის საორგანიზაციო გუნდის შერჩევა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8F34ED7E-0376-400B-A76E-028D9BC75407}" type="parTrans" cxnId="{52FF6396-7AC6-410C-9997-99F638D7C35B}">
      <dgm:prSet/>
      <dgm:spPr/>
      <dgm:t>
        <a:bodyPr/>
        <a:lstStyle/>
        <a:p>
          <a:endParaRPr lang="en-US" sz="1100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5D542EA8-D7E7-41CB-8472-4453BE1E6658}" type="sibTrans" cxnId="{52FF6396-7AC6-410C-9997-99F638D7C35B}">
      <dgm:prSet/>
      <dgm:spPr/>
      <dgm:t>
        <a:bodyPr/>
        <a:lstStyle/>
        <a:p>
          <a:endParaRPr lang="en-US" sz="1100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E6637C6C-3C20-4A7E-A2B0-7E997033EAC4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 dirty="0">
              <a:latin typeface="FiraGO Medium" panose="020B0604020202020204" charset="0"/>
              <a:cs typeface="FiraGO Medium" panose="020B0604020202020204" charset="0"/>
            </a:rPr>
            <a:t>ფესტივალის საორგანიზაციო გუნდის გადამზადება (ტრენინგები)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FD245EB7-CC30-4DF3-AC8A-C6820690494E}" type="parTrans" cxnId="{115A860C-4FB2-4619-90E9-2209FEB6815A}">
      <dgm:prSet/>
      <dgm:spPr/>
      <dgm:t>
        <a:bodyPr/>
        <a:lstStyle/>
        <a:p>
          <a:endParaRPr lang="en-US" sz="1100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87EACFC6-7CE7-4D5B-95E2-1B8B3468A2C8}" type="sibTrans" cxnId="{115A860C-4FB2-4619-90E9-2209FEB6815A}">
      <dgm:prSet/>
      <dgm:spPr/>
      <dgm:t>
        <a:bodyPr/>
        <a:lstStyle/>
        <a:p>
          <a:endParaRPr lang="en-US" sz="1100" i="1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280BBC4F-3625-4F44-8601-AB788BA33B38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>
              <a:latin typeface="FiraGO Medium" panose="020B0604020202020204" charset="0"/>
              <a:cs typeface="FiraGO Medium" panose="020B0604020202020204" charset="0"/>
            </a:rPr>
            <a:t>ჟიურის დაკომპლექტება და შეფასების კრიტერიუმების შემუშავება 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18D0F0C7-C4A9-4F38-9617-5702AD73BEA7}" type="parTrans" cxnId="{ED7720DC-B7EF-409C-9335-002E4DB26AF3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BFE13EA5-0554-4A09-8242-5D0F9E6DCD79}" type="sibTrans" cxnId="{ED7720DC-B7EF-409C-9335-002E4DB26AF3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20691084-D9B3-4507-9888-9FF4DC6294C5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 dirty="0">
              <a:latin typeface="FiraGO Medium" panose="020B0604020202020204" charset="0"/>
              <a:cs typeface="FiraGO Medium" panose="020B0604020202020204" charset="0"/>
            </a:rPr>
            <a:t>გუნდების რეგისტრაცია და მოხალისეობრივი იდეების შემუშავება სტუდენტების მიერ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1F831313-FDD5-4C89-9798-1C8CA9ACB2C8}" type="parTrans" cxnId="{3F7D81F6-7283-49B6-B8FC-99508D8244D1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FF2EC795-2B06-4AB3-896B-0920B936E015}" type="sibTrans" cxnId="{3F7D81F6-7283-49B6-B8FC-99508D8244D1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62D2B8A8-E00F-49B4-956C-FFF6049764FD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 dirty="0">
              <a:latin typeface="FiraGO Medium" panose="020B0604020202020204" charset="0"/>
              <a:cs typeface="FiraGO Medium" panose="020B0604020202020204" charset="0"/>
            </a:rPr>
            <a:t>კონკურში მონაწილე უნივერსიტეტების იდენტიფიცირება და  განსახორციელებელი პროექტების თარიღების მიწოდება ჟიურისთვის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8BFB8D33-95FB-4173-B035-07E5449429FF}" type="parTrans" cxnId="{9ECC4AF2-49C6-4F84-8457-BB7C98D3C5BB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7C971EA2-E168-40CE-87F2-0F07A3EEE462}" type="sibTrans" cxnId="{9ECC4AF2-49C6-4F84-8457-BB7C98D3C5BB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CAAD2D6D-AED4-43D0-8A77-FBCC63FADA00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>
              <a:latin typeface="FiraGO Medium" panose="020B0604020202020204" charset="0"/>
              <a:cs typeface="FiraGO Medium" panose="020B0604020202020204" charset="0"/>
            </a:rPr>
            <a:t>მოხალისეობრივი პროექტების განხორციელება თბილისსა და საქართველოს რეგიონებში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7DB0B3B4-D16E-4C43-BA59-672D8F7E40B2}" type="parTrans" cxnId="{1139332E-6E87-40B5-8B45-2E59A4DAF506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67BEFF7B-5689-4EF0-9290-B615F8656140}" type="sibTrans" cxnId="{1139332E-6E87-40B5-8B45-2E59A4DAF506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D4A8E32B-737E-423D-AEE8-6CDAE06821B6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>
              <a:latin typeface="FiraGO Medium" panose="020B0604020202020204" charset="0"/>
              <a:cs typeface="FiraGO Medium" panose="020B0604020202020204" charset="0"/>
            </a:rPr>
            <a:t>ჟიურის შეხვედრა და გამარჯვებული უნივერსიტეტის გამოვლენა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5935D254-6837-4EDA-A373-9D82AC1D2D95}" type="parTrans" cxnId="{E4A24DB8-CDAF-437B-AC4A-8EDB43806D78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BDEE7554-5A79-49C1-AB1F-9CA3D235A41E}" type="sibTrans" cxnId="{E4A24DB8-CDAF-437B-AC4A-8EDB43806D78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6CB1D77F-104A-4CFD-9910-A2FE470AA95F}">
      <dgm:prSet phldrT="[Text]" custT="1"/>
      <dgm:spPr>
        <a:solidFill>
          <a:srgbClr val="0AAFAF"/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sz="1100" b="1" i="1">
              <a:latin typeface="FiraGO Medium" panose="020B0604020202020204" charset="0"/>
              <a:cs typeface="FiraGO Medium" panose="020B0604020202020204" charset="0"/>
            </a:rPr>
            <a:t>ფესტივალის დასკვნით ღონისძიებაზე გამარჯვებული უნივერსიტეტის გამოცხადება და დაჯილდოება</a:t>
          </a:r>
          <a:endParaRPr lang="en-US" sz="1100" b="1" i="1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gm:t>
    </dgm:pt>
    <dgm:pt modelId="{C8E860DA-7E81-4310-80F3-D2C163C6F5D3}" type="parTrans" cxnId="{966AB823-F244-40E2-B664-DDEB6D23659C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A05D6393-32B8-478A-927A-AC13BDB3D6B5}" type="sibTrans" cxnId="{966AB823-F244-40E2-B664-DDEB6D23659C}">
      <dgm:prSet/>
      <dgm:spPr/>
      <dgm:t>
        <a:bodyPr/>
        <a:lstStyle/>
        <a:p>
          <a:endParaRPr lang="en-US" sz="1100" i="1">
            <a:latin typeface="FiraGO Medium" panose="020B0604020202020204" charset="0"/>
            <a:cs typeface="FiraGO Medium" panose="020B0604020202020204" charset="0"/>
          </a:endParaRPr>
        </a:p>
      </dgm:t>
    </dgm:pt>
    <dgm:pt modelId="{6AA09610-881D-46D1-A5D4-86DDAE032CA3}" type="pres">
      <dgm:prSet presAssocID="{F355F4D7-3961-4ED2-82C1-8D1B0EEAEF39}" presName="linear" presStyleCnt="0">
        <dgm:presLayoutVars>
          <dgm:dir/>
          <dgm:animLvl val="lvl"/>
          <dgm:resizeHandles val="exact"/>
        </dgm:presLayoutVars>
      </dgm:prSet>
      <dgm:spPr/>
    </dgm:pt>
    <dgm:pt modelId="{818F81C5-BDCB-44A3-BD0F-9DFA44FAE874}" type="pres">
      <dgm:prSet presAssocID="{D0DBC7B3-A9F4-4DC9-B1E9-FB9F8744CBFD}" presName="parentLin" presStyleCnt="0"/>
      <dgm:spPr/>
    </dgm:pt>
    <dgm:pt modelId="{98499357-BD59-4807-9F78-EDCAFB36BEB0}" type="pres">
      <dgm:prSet presAssocID="{D0DBC7B3-A9F4-4DC9-B1E9-FB9F8744CBFD}" presName="parentLeftMargin" presStyleLbl="node1" presStyleIdx="0" presStyleCnt="9"/>
      <dgm:spPr/>
    </dgm:pt>
    <dgm:pt modelId="{B572DC01-EFF4-46EC-8F07-A5718145D353}" type="pres">
      <dgm:prSet presAssocID="{D0DBC7B3-A9F4-4DC9-B1E9-FB9F8744CBFD}" presName="parentText" presStyleLbl="node1" presStyleIdx="0" presStyleCnt="9" custScaleX="122087">
        <dgm:presLayoutVars>
          <dgm:chMax val="0"/>
          <dgm:bulletEnabled val="1"/>
        </dgm:presLayoutVars>
      </dgm:prSet>
      <dgm:spPr/>
    </dgm:pt>
    <dgm:pt modelId="{BF7CE41C-F30E-4364-9B44-78F76AAC927D}" type="pres">
      <dgm:prSet presAssocID="{D0DBC7B3-A9F4-4DC9-B1E9-FB9F8744CBFD}" presName="negativeSpace" presStyleCnt="0"/>
      <dgm:spPr/>
    </dgm:pt>
    <dgm:pt modelId="{A076AC5D-3319-474D-AADC-D91D05D3755D}" type="pres">
      <dgm:prSet presAssocID="{D0DBC7B3-A9F4-4DC9-B1E9-FB9F8744CBFD}" presName="childText" presStyleLbl="conFgAcc1" presStyleIdx="0" presStyleCnt="9">
        <dgm:presLayoutVars>
          <dgm:bulletEnabled val="1"/>
        </dgm:presLayoutVars>
      </dgm:prSet>
      <dgm:spPr>
        <a:ln>
          <a:solidFill>
            <a:srgbClr val="0AAFAF"/>
          </a:solidFill>
        </a:ln>
      </dgm:spPr>
    </dgm:pt>
    <dgm:pt modelId="{D22855EB-AA64-47B9-A631-57D13BBC1E4E}" type="pres">
      <dgm:prSet presAssocID="{5B52ACF5-401F-45F5-8E96-31ED9F56DE8F}" presName="spaceBetweenRectangles" presStyleCnt="0"/>
      <dgm:spPr/>
    </dgm:pt>
    <dgm:pt modelId="{B3DDF15C-E694-4CB7-AEE8-BE9E1A88035C}" type="pres">
      <dgm:prSet presAssocID="{BD82EBF6-B3FD-46D9-A529-BEA7A82DD684}" presName="parentLin" presStyleCnt="0"/>
      <dgm:spPr/>
    </dgm:pt>
    <dgm:pt modelId="{17DC8ED0-7599-41CE-B648-EFF95903A6D1}" type="pres">
      <dgm:prSet presAssocID="{BD82EBF6-B3FD-46D9-A529-BEA7A82DD684}" presName="parentLeftMargin" presStyleLbl="node1" presStyleIdx="0" presStyleCnt="9"/>
      <dgm:spPr/>
    </dgm:pt>
    <dgm:pt modelId="{BDD27872-AEB0-4ACE-A1F4-23DF3081962B}" type="pres">
      <dgm:prSet presAssocID="{BD82EBF6-B3FD-46D9-A529-BEA7A82DD684}" presName="parentText" presStyleLbl="node1" presStyleIdx="1" presStyleCnt="9" custScaleX="122087">
        <dgm:presLayoutVars>
          <dgm:chMax val="0"/>
          <dgm:bulletEnabled val="1"/>
        </dgm:presLayoutVars>
      </dgm:prSet>
      <dgm:spPr/>
    </dgm:pt>
    <dgm:pt modelId="{A34C21EF-A10E-4054-901B-67EA2D7CFC30}" type="pres">
      <dgm:prSet presAssocID="{BD82EBF6-B3FD-46D9-A529-BEA7A82DD684}" presName="negativeSpace" presStyleCnt="0"/>
      <dgm:spPr/>
    </dgm:pt>
    <dgm:pt modelId="{28054474-7439-41AC-8BD1-62BFA287319C}" type="pres">
      <dgm:prSet presAssocID="{BD82EBF6-B3FD-46D9-A529-BEA7A82DD684}" presName="childText" presStyleLbl="conFgAcc1" presStyleIdx="1" presStyleCnt="9">
        <dgm:presLayoutVars>
          <dgm:bulletEnabled val="1"/>
        </dgm:presLayoutVars>
      </dgm:prSet>
      <dgm:spPr/>
    </dgm:pt>
    <dgm:pt modelId="{9873E22D-A011-4F76-82F3-9ED82B5AD8AB}" type="pres">
      <dgm:prSet presAssocID="{5D542EA8-D7E7-41CB-8472-4453BE1E6658}" presName="spaceBetweenRectangles" presStyleCnt="0"/>
      <dgm:spPr/>
    </dgm:pt>
    <dgm:pt modelId="{9FAD88E9-F55C-4128-9909-69F484095D8E}" type="pres">
      <dgm:prSet presAssocID="{E6637C6C-3C20-4A7E-A2B0-7E997033EAC4}" presName="parentLin" presStyleCnt="0"/>
      <dgm:spPr/>
    </dgm:pt>
    <dgm:pt modelId="{CF5AFD38-5B4C-49CC-B2CC-8CC5C23C1CF9}" type="pres">
      <dgm:prSet presAssocID="{E6637C6C-3C20-4A7E-A2B0-7E997033EAC4}" presName="parentLeftMargin" presStyleLbl="node1" presStyleIdx="1" presStyleCnt="9"/>
      <dgm:spPr/>
    </dgm:pt>
    <dgm:pt modelId="{E5EE6903-EA14-40A3-BE21-36E48A028CB1}" type="pres">
      <dgm:prSet presAssocID="{E6637C6C-3C20-4A7E-A2B0-7E997033EAC4}" presName="parentText" presStyleLbl="node1" presStyleIdx="2" presStyleCnt="9" custScaleX="122087">
        <dgm:presLayoutVars>
          <dgm:chMax val="0"/>
          <dgm:bulletEnabled val="1"/>
        </dgm:presLayoutVars>
      </dgm:prSet>
      <dgm:spPr/>
    </dgm:pt>
    <dgm:pt modelId="{FAFB2A82-DB9B-47FC-8176-A957E1C681BC}" type="pres">
      <dgm:prSet presAssocID="{E6637C6C-3C20-4A7E-A2B0-7E997033EAC4}" presName="negativeSpace" presStyleCnt="0"/>
      <dgm:spPr/>
    </dgm:pt>
    <dgm:pt modelId="{1B2715B6-2952-4BCB-B848-D181B963E714}" type="pres">
      <dgm:prSet presAssocID="{E6637C6C-3C20-4A7E-A2B0-7E997033EAC4}" presName="childText" presStyleLbl="conFgAcc1" presStyleIdx="2" presStyleCnt="9">
        <dgm:presLayoutVars>
          <dgm:bulletEnabled val="1"/>
        </dgm:presLayoutVars>
      </dgm:prSet>
      <dgm:spPr/>
    </dgm:pt>
    <dgm:pt modelId="{D5376477-F2C5-4D45-83E5-AC32A9A6F42D}" type="pres">
      <dgm:prSet presAssocID="{87EACFC6-7CE7-4D5B-95E2-1B8B3468A2C8}" presName="spaceBetweenRectangles" presStyleCnt="0"/>
      <dgm:spPr/>
    </dgm:pt>
    <dgm:pt modelId="{D2D0E401-ABD4-4C76-8FF7-974E13F12F59}" type="pres">
      <dgm:prSet presAssocID="{280BBC4F-3625-4F44-8601-AB788BA33B38}" presName="parentLin" presStyleCnt="0"/>
      <dgm:spPr/>
    </dgm:pt>
    <dgm:pt modelId="{585091DB-D89C-4EFC-ACAA-90F617DB874E}" type="pres">
      <dgm:prSet presAssocID="{280BBC4F-3625-4F44-8601-AB788BA33B38}" presName="parentLeftMargin" presStyleLbl="node1" presStyleIdx="2" presStyleCnt="9"/>
      <dgm:spPr/>
    </dgm:pt>
    <dgm:pt modelId="{BB21F29A-702B-4388-B121-C57E1C1CCFEA}" type="pres">
      <dgm:prSet presAssocID="{280BBC4F-3625-4F44-8601-AB788BA33B38}" presName="parentText" presStyleLbl="node1" presStyleIdx="3" presStyleCnt="9" custScaleX="122087">
        <dgm:presLayoutVars>
          <dgm:chMax val="0"/>
          <dgm:bulletEnabled val="1"/>
        </dgm:presLayoutVars>
      </dgm:prSet>
      <dgm:spPr/>
    </dgm:pt>
    <dgm:pt modelId="{00BFF7C9-023A-4B0B-B96A-865F8378B758}" type="pres">
      <dgm:prSet presAssocID="{280BBC4F-3625-4F44-8601-AB788BA33B38}" presName="negativeSpace" presStyleCnt="0"/>
      <dgm:spPr/>
    </dgm:pt>
    <dgm:pt modelId="{8EFB668A-6CED-4CFD-BADF-72D8A8DC5BDB}" type="pres">
      <dgm:prSet presAssocID="{280BBC4F-3625-4F44-8601-AB788BA33B38}" presName="childText" presStyleLbl="conFgAcc1" presStyleIdx="3" presStyleCnt="9">
        <dgm:presLayoutVars>
          <dgm:bulletEnabled val="1"/>
        </dgm:presLayoutVars>
      </dgm:prSet>
      <dgm:spPr/>
    </dgm:pt>
    <dgm:pt modelId="{8C0D0EBF-BBAC-46C8-926A-E16162931A5E}" type="pres">
      <dgm:prSet presAssocID="{BFE13EA5-0554-4A09-8242-5D0F9E6DCD79}" presName="spaceBetweenRectangles" presStyleCnt="0"/>
      <dgm:spPr/>
    </dgm:pt>
    <dgm:pt modelId="{E55F1E43-9F98-4248-9493-0D1BD5EA2FEB}" type="pres">
      <dgm:prSet presAssocID="{20691084-D9B3-4507-9888-9FF4DC6294C5}" presName="parentLin" presStyleCnt="0"/>
      <dgm:spPr/>
    </dgm:pt>
    <dgm:pt modelId="{0C626245-AFDE-4E2B-8D44-5341D6A6877A}" type="pres">
      <dgm:prSet presAssocID="{20691084-D9B3-4507-9888-9FF4DC6294C5}" presName="parentLeftMargin" presStyleLbl="node1" presStyleIdx="3" presStyleCnt="9"/>
      <dgm:spPr/>
    </dgm:pt>
    <dgm:pt modelId="{BCDEADD3-4DE3-4CC5-B8BF-8A61621298C4}" type="pres">
      <dgm:prSet presAssocID="{20691084-D9B3-4507-9888-9FF4DC6294C5}" presName="parentText" presStyleLbl="node1" presStyleIdx="4" presStyleCnt="9" custScaleX="122087">
        <dgm:presLayoutVars>
          <dgm:chMax val="0"/>
          <dgm:bulletEnabled val="1"/>
        </dgm:presLayoutVars>
      </dgm:prSet>
      <dgm:spPr/>
    </dgm:pt>
    <dgm:pt modelId="{CE69B1A8-2F1D-4ADB-B0BC-1CD2AEA67189}" type="pres">
      <dgm:prSet presAssocID="{20691084-D9B3-4507-9888-9FF4DC6294C5}" presName="negativeSpace" presStyleCnt="0"/>
      <dgm:spPr/>
    </dgm:pt>
    <dgm:pt modelId="{D6CD9C83-68D5-4C06-9FE3-ACF2515F40DD}" type="pres">
      <dgm:prSet presAssocID="{20691084-D9B3-4507-9888-9FF4DC6294C5}" presName="childText" presStyleLbl="conFgAcc1" presStyleIdx="4" presStyleCnt="9">
        <dgm:presLayoutVars>
          <dgm:bulletEnabled val="1"/>
        </dgm:presLayoutVars>
      </dgm:prSet>
      <dgm:spPr/>
    </dgm:pt>
    <dgm:pt modelId="{1A17760A-EC74-41B0-BF19-18D23BA2B48D}" type="pres">
      <dgm:prSet presAssocID="{FF2EC795-2B06-4AB3-896B-0920B936E015}" presName="spaceBetweenRectangles" presStyleCnt="0"/>
      <dgm:spPr/>
    </dgm:pt>
    <dgm:pt modelId="{B184A6E8-03D6-4181-B708-A5037D171DAE}" type="pres">
      <dgm:prSet presAssocID="{62D2B8A8-E00F-49B4-956C-FFF6049764FD}" presName="parentLin" presStyleCnt="0"/>
      <dgm:spPr/>
    </dgm:pt>
    <dgm:pt modelId="{16876B09-4181-4718-BC0F-F8C3EF56BB09}" type="pres">
      <dgm:prSet presAssocID="{62D2B8A8-E00F-49B4-956C-FFF6049764FD}" presName="parentLeftMargin" presStyleLbl="node1" presStyleIdx="4" presStyleCnt="9"/>
      <dgm:spPr/>
    </dgm:pt>
    <dgm:pt modelId="{2652549B-91EF-4439-8BCC-D6640A36E8A8}" type="pres">
      <dgm:prSet presAssocID="{62D2B8A8-E00F-49B4-956C-FFF6049764FD}" presName="parentText" presStyleLbl="node1" presStyleIdx="5" presStyleCnt="9" custScaleX="122087">
        <dgm:presLayoutVars>
          <dgm:chMax val="0"/>
          <dgm:bulletEnabled val="1"/>
        </dgm:presLayoutVars>
      </dgm:prSet>
      <dgm:spPr/>
    </dgm:pt>
    <dgm:pt modelId="{733164BB-FDCC-4033-8700-B028D3C07923}" type="pres">
      <dgm:prSet presAssocID="{62D2B8A8-E00F-49B4-956C-FFF6049764FD}" presName="negativeSpace" presStyleCnt="0"/>
      <dgm:spPr/>
    </dgm:pt>
    <dgm:pt modelId="{7C29CE81-343F-4303-AB73-1657B657693D}" type="pres">
      <dgm:prSet presAssocID="{62D2B8A8-E00F-49B4-956C-FFF6049764FD}" presName="childText" presStyleLbl="conFgAcc1" presStyleIdx="5" presStyleCnt="9">
        <dgm:presLayoutVars>
          <dgm:bulletEnabled val="1"/>
        </dgm:presLayoutVars>
      </dgm:prSet>
      <dgm:spPr/>
    </dgm:pt>
    <dgm:pt modelId="{310A2EF2-9DD2-418D-9109-B971373BB244}" type="pres">
      <dgm:prSet presAssocID="{7C971EA2-E168-40CE-87F2-0F07A3EEE462}" presName="spaceBetweenRectangles" presStyleCnt="0"/>
      <dgm:spPr/>
    </dgm:pt>
    <dgm:pt modelId="{4CECECBC-4A53-4C05-9E53-9F312E37E852}" type="pres">
      <dgm:prSet presAssocID="{CAAD2D6D-AED4-43D0-8A77-FBCC63FADA00}" presName="parentLin" presStyleCnt="0"/>
      <dgm:spPr/>
    </dgm:pt>
    <dgm:pt modelId="{42A620FC-B3E2-472B-9958-E00ED228A3D9}" type="pres">
      <dgm:prSet presAssocID="{CAAD2D6D-AED4-43D0-8A77-FBCC63FADA00}" presName="parentLeftMargin" presStyleLbl="node1" presStyleIdx="5" presStyleCnt="9"/>
      <dgm:spPr/>
    </dgm:pt>
    <dgm:pt modelId="{B6D19950-5D98-40BB-916C-CED060611015}" type="pres">
      <dgm:prSet presAssocID="{CAAD2D6D-AED4-43D0-8A77-FBCC63FADA00}" presName="parentText" presStyleLbl="node1" presStyleIdx="6" presStyleCnt="9" custScaleX="122087">
        <dgm:presLayoutVars>
          <dgm:chMax val="0"/>
          <dgm:bulletEnabled val="1"/>
        </dgm:presLayoutVars>
      </dgm:prSet>
      <dgm:spPr/>
    </dgm:pt>
    <dgm:pt modelId="{8B4A4526-18DA-4359-960D-4A5D1C7599A7}" type="pres">
      <dgm:prSet presAssocID="{CAAD2D6D-AED4-43D0-8A77-FBCC63FADA00}" presName="negativeSpace" presStyleCnt="0"/>
      <dgm:spPr/>
    </dgm:pt>
    <dgm:pt modelId="{489A8BDC-C1A7-4F74-8B76-98C0594E283E}" type="pres">
      <dgm:prSet presAssocID="{CAAD2D6D-AED4-43D0-8A77-FBCC63FADA00}" presName="childText" presStyleLbl="conFgAcc1" presStyleIdx="6" presStyleCnt="9">
        <dgm:presLayoutVars>
          <dgm:bulletEnabled val="1"/>
        </dgm:presLayoutVars>
      </dgm:prSet>
      <dgm:spPr/>
    </dgm:pt>
    <dgm:pt modelId="{6C637830-FD8D-4452-82DC-03E5640406D6}" type="pres">
      <dgm:prSet presAssocID="{67BEFF7B-5689-4EF0-9290-B615F8656140}" presName="spaceBetweenRectangles" presStyleCnt="0"/>
      <dgm:spPr/>
    </dgm:pt>
    <dgm:pt modelId="{4F6B04F8-3EFD-4669-8CF1-CA2715F2639B}" type="pres">
      <dgm:prSet presAssocID="{D4A8E32B-737E-423D-AEE8-6CDAE06821B6}" presName="parentLin" presStyleCnt="0"/>
      <dgm:spPr/>
    </dgm:pt>
    <dgm:pt modelId="{331A07AE-D311-44CD-B052-2D8F73F4A32D}" type="pres">
      <dgm:prSet presAssocID="{D4A8E32B-737E-423D-AEE8-6CDAE06821B6}" presName="parentLeftMargin" presStyleLbl="node1" presStyleIdx="6" presStyleCnt="9"/>
      <dgm:spPr/>
    </dgm:pt>
    <dgm:pt modelId="{91B38330-3E6B-410F-85F6-70309825ADCA}" type="pres">
      <dgm:prSet presAssocID="{D4A8E32B-737E-423D-AEE8-6CDAE06821B6}" presName="parentText" presStyleLbl="node1" presStyleIdx="7" presStyleCnt="9" custScaleX="122087">
        <dgm:presLayoutVars>
          <dgm:chMax val="0"/>
          <dgm:bulletEnabled val="1"/>
        </dgm:presLayoutVars>
      </dgm:prSet>
      <dgm:spPr/>
    </dgm:pt>
    <dgm:pt modelId="{BCDE31E0-BD1E-4609-8849-0A4B82FD1001}" type="pres">
      <dgm:prSet presAssocID="{D4A8E32B-737E-423D-AEE8-6CDAE06821B6}" presName="negativeSpace" presStyleCnt="0"/>
      <dgm:spPr/>
    </dgm:pt>
    <dgm:pt modelId="{F058784B-C29D-43BD-A838-DE79A0E503A9}" type="pres">
      <dgm:prSet presAssocID="{D4A8E32B-737E-423D-AEE8-6CDAE06821B6}" presName="childText" presStyleLbl="conFgAcc1" presStyleIdx="7" presStyleCnt="9">
        <dgm:presLayoutVars>
          <dgm:bulletEnabled val="1"/>
        </dgm:presLayoutVars>
      </dgm:prSet>
      <dgm:spPr/>
    </dgm:pt>
    <dgm:pt modelId="{9D93D8EE-31E9-405E-A192-58A98406E68D}" type="pres">
      <dgm:prSet presAssocID="{BDEE7554-5A79-49C1-AB1F-9CA3D235A41E}" presName="spaceBetweenRectangles" presStyleCnt="0"/>
      <dgm:spPr/>
    </dgm:pt>
    <dgm:pt modelId="{316D4D74-778D-4D06-ACC2-F6E060E76AA4}" type="pres">
      <dgm:prSet presAssocID="{6CB1D77F-104A-4CFD-9910-A2FE470AA95F}" presName="parentLin" presStyleCnt="0"/>
      <dgm:spPr/>
    </dgm:pt>
    <dgm:pt modelId="{31496C4A-CF3A-4B78-926C-728B3D1B96B6}" type="pres">
      <dgm:prSet presAssocID="{6CB1D77F-104A-4CFD-9910-A2FE470AA95F}" presName="parentLeftMargin" presStyleLbl="node1" presStyleIdx="7" presStyleCnt="9"/>
      <dgm:spPr/>
    </dgm:pt>
    <dgm:pt modelId="{CFDB9D13-D48C-4E7C-A64E-16C53CB88EAD}" type="pres">
      <dgm:prSet presAssocID="{6CB1D77F-104A-4CFD-9910-A2FE470AA95F}" presName="parentText" presStyleLbl="node1" presStyleIdx="8" presStyleCnt="9" custScaleX="122087">
        <dgm:presLayoutVars>
          <dgm:chMax val="0"/>
          <dgm:bulletEnabled val="1"/>
        </dgm:presLayoutVars>
      </dgm:prSet>
      <dgm:spPr/>
    </dgm:pt>
    <dgm:pt modelId="{30EF85D9-5E40-4783-A00E-CE2FE8282B51}" type="pres">
      <dgm:prSet presAssocID="{6CB1D77F-104A-4CFD-9910-A2FE470AA95F}" presName="negativeSpace" presStyleCnt="0"/>
      <dgm:spPr/>
    </dgm:pt>
    <dgm:pt modelId="{757D7B86-CE8C-4E4F-8752-7C39721D041A}" type="pres">
      <dgm:prSet presAssocID="{6CB1D77F-104A-4CFD-9910-A2FE470AA95F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115A860C-4FB2-4619-90E9-2209FEB6815A}" srcId="{F355F4D7-3961-4ED2-82C1-8D1B0EEAEF39}" destId="{E6637C6C-3C20-4A7E-A2B0-7E997033EAC4}" srcOrd="2" destOrd="0" parTransId="{FD245EB7-CC30-4DF3-AC8A-C6820690494E}" sibTransId="{87EACFC6-7CE7-4D5B-95E2-1B8B3468A2C8}"/>
    <dgm:cxn modelId="{966AB823-F244-40E2-B664-DDEB6D23659C}" srcId="{F355F4D7-3961-4ED2-82C1-8D1B0EEAEF39}" destId="{6CB1D77F-104A-4CFD-9910-A2FE470AA95F}" srcOrd="8" destOrd="0" parTransId="{C8E860DA-7E81-4310-80F3-D2C163C6F5D3}" sibTransId="{A05D6393-32B8-478A-927A-AC13BDB3D6B5}"/>
    <dgm:cxn modelId="{1139332E-6E87-40B5-8B45-2E59A4DAF506}" srcId="{F355F4D7-3961-4ED2-82C1-8D1B0EEAEF39}" destId="{CAAD2D6D-AED4-43D0-8A77-FBCC63FADA00}" srcOrd="6" destOrd="0" parTransId="{7DB0B3B4-D16E-4C43-BA59-672D8F7E40B2}" sibTransId="{67BEFF7B-5689-4EF0-9290-B615F8656140}"/>
    <dgm:cxn modelId="{4F254742-313E-46A7-A9F5-A36EFD3DE58E}" type="presOf" srcId="{D0DBC7B3-A9F4-4DC9-B1E9-FB9F8744CBFD}" destId="{B572DC01-EFF4-46EC-8F07-A5718145D353}" srcOrd="1" destOrd="0" presId="urn:microsoft.com/office/officeart/2005/8/layout/list1"/>
    <dgm:cxn modelId="{24929042-8B16-4E67-8900-C274C7F65D3A}" type="presOf" srcId="{E6637C6C-3C20-4A7E-A2B0-7E997033EAC4}" destId="{CF5AFD38-5B4C-49CC-B2CC-8CC5C23C1CF9}" srcOrd="0" destOrd="0" presId="urn:microsoft.com/office/officeart/2005/8/layout/list1"/>
    <dgm:cxn modelId="{1956D946-B0EC-4C02-965C-683846A46D38}" type="presOf" srcId="{62D2B8A8-E00F-49B4-956C-FFF6049764FD}" destId="{16876B09-4181-4718-BC0F-F8C3EF56BB09}" srcOrd="0" destOrd="0" presId="urn:microsoft.com/office/officeart/2005/8/layout/list1"/>
    <dgm:cxn modelId="{9F53B549-982F-4D61-9BA3-08627C30B485}" type="presOf" srcId="{280BBC4F-3625-4F44-8601-AB788BA33B38}" destId="{585091DB-D89C-4EFC-ACAA-90F617DB874E}" srcOrd="0" destOrd="0" presId="urn:microsoft.com/office/officeart/2005/8/layout/list1"/>
    <dgm:cxn modelId="{C4D9577C-49C1-457B-8F91-02D3E1040EA7}" type="presOf" srcId="{CAAD2D6D-AED4-43D0-8A77-FBCC63FADA00}" destId="{42A620FC-B3E2-472B-9958-E00ED228A3D9}" srcOrd="0" destOrd="0" presId="urn:microsoft.com/office/officeart/2005/8/layout/list1"/>
    <dgm:cxn modelId="{DAEC8B7D-234A-4B94-BE99-D0814A870651}" type="presOf" srcId="{6CB1D77F-104A-4CFD-9910-A2FE470AA95F}" destId="{31496C4A-CF3A-4B78-926C-728B3D1B96B6}" srcOrd="0" destOrd="0" presId="urn:microsoft.com/office/officeart/2005/8/layout/list1"/>
    <dgm:cxn modelId="{22250288-1777-4301-8CAF-55B7C5951A1C}" type="presOf" srcId="{CAAD2D6D-AED4-43D0-8A77-FBCC63FADA00}" destId="{B6D19950-5D98-40BB-916C-CED060611015}" srcOrd="1" destOrd="0" presId="urn:microsoft.com/office/officeart/2005/8/layout/list1"/>
    <dgm:cxn modelId="{52FF6396-7AC6-410C-9997-99F638D7C35B}" srcId="{F355F4D7-3961-4ED2-82C1-8D1B0EEAEF39}" destId="{BD82EBF6-B3FD-46D9-A529-BEA7A82DD684}" srcOrd="1" destOrd="0" parTransId="{8F34ED7E-0376-400B-A76E-028D9BC75407}" sibTransId="{5D542EA8-D7E7-41CB-8472-4453BE1E6658}"/>
    <dgm:cxn modelId="{65100399-AAB4-4725-A1FF-40C1B5E9B331}" type="presOf" srcId="{BD82EBF6-B3FD-46D9-A529-BEA7A82DD684}" destId="{17DC8ED0-7599-41CE-B648-EFF95903A6D1}" srcOrd="0" destOrd="0" presId="urn:microsoft.com/office/officeart/2005/8/layout/list1"/>
    <dgm:cxn modelId="{1A4A4899-33D4-47CE-9605-0DD98489882A}" type="presOf" srcId="{20691084-D9B3-4507-9888-9FF4DC6294C5}" destId="{BCDEADD3-4DE3-4CC5-B8BF-8A61621298C4}" srcOrd="1" destOrd="0" presId="urn:microsoft.com/office/officeart/2005/8/layout/list1"/>
    <dgm:cxn modelId="{6FBC0CAE-4F42-46F5-B0BD-4F250C2653E0}" type="presOf" srcId="{280BBC4F-3625-4F44-8601-AB788BA33B38}" destId="{BB21F29A-702B-4388-B121-C57E1C1CCFEA}" srcOrd="1" destOrd="0" presId="urn:microsoft.com/office/officeart/2005/8/layout/list1"/>
    <dgm:cxn modelId="{E4A24DB8-CDAF-437B-AC4A-8EDB43806D78}" srcId="{F355F4D7-3961-4ED2-82C1-8D1B0EEAEF39}" destId="{D4A8E32B-737E-423D-AEE8-6CDAE06821B6}" srcOrd="7" destOrd="0" parTransId="{5935D254-6837-4EDA-A373-9D82AC1D2D95}" sibTransId="{BDEE7554-5A79-49C1-AB1F-9CA3D235A41E}"/>
    <dgm:cxn modelId="{B920D1B8-0919-4F74-889A-DEF27F41E2DE}" type="presOf" srcId="{BD82EBF6-B3FD-46D9-A529-BEA7A82DD684}" destId="{BDD27872-AEB0-4ACE-A1F4-23DF3081962B}" srcOrd="1" destOrd="0" presId="urn:microsoft.com/office/officeart/2005/8/layout/list1"/>
    <dgm:cxn modelId="{030A11BE-C6B3-4043-A081-1F362F213FC1}" type="presOf" srcId="{D4A8E32B-737E-423D-AEE8-6CDAE06821B6}" destId="{91B38330-3E6B-410F-85F6-70309825ADCA}" srcOrd="1" destOrd="0" presId="urn:microsoft.com/office/officeart/2005/8/layout/list1"/>
    <dgm:cxn modelId="{D8DDDBC2-1E19-43AD-B2B8-EC1B5DF2DD26}" type="presOf" srcId="{E6637C6C-3C20-4A7E-A2B0-7E997033EAC4}" destId="{E5EE6903-EA14-40A3-BE21-36E48A028CB1}" srcOrd="1" destOrd="0" presId="urn:microsoft.com/office/officeart/2005/8/layout/list1"/>
    <dgm:cxn modelId="{25C4FACC-7757-4D6E-A985-012FA414577A}" type="presOf" srcId="{6CB1D77F-104A-4CFD-9910-A2FE470AA95F}" destId="{CFDB9D13-D48C-4E7C-A64E-16C53CB88EAD}" srcOrd="1" destOrd="0" presId="urn:microsoft.com/office/officeart/2005/8/layout/list1"/>
    <dgm:cxn modelId="{5A1049D1-166E-4D35-B8C6-CABB3556BF0F}" srcId="{F355F4D7-3961-4ED2-82C1-8D1B0EEAEF39}" destId="{D0DBC7B3-A9F4-4DC9-B1E9-FB9F8744CBFD}" srcOrd="0" destOrd="0" parTransId="{605E6E28-7272-4015-8143-4A26B3B67F1E}" sibTransId="{5B52ACF5-401F-45F5-8E96-31ED9F56DE8F}"/>
    <dgm:cxn modelId="{054FC2D1-260B-4D29-A6D5-B566D2D8C690}" type="presOf" srcId="{62D2B8A8-E00F-49B4-956C-FFF6049764FD}" destId="{2652549B-91EF-4439-8BCC-D6640A36E8A8}" srcOrd="1" destOrd="0" presId="urn:microsoft.com/office/officeart/2005/8/layout/list1"/>
    <dgm:cxn modelId="{ED7720DC-B7EF-409C-9335-002E4DB26AF3}" srcId="{F355F4D7-3961-4ED2-82C1-8D1B0EEAEF39}" destId="{280BBC4F-3625-4F44-8601-AB788BA33B38}" srcOrd="3" destOrd="0" parTransId="{18D0F0C7-C4A9-4F38-9617-5702AD73BEA7}" sibTransId="{BFE13EA5-0554-4A09-8242-5D0F9E6DCD79}"/>
    <dgm:cxn modelId="{EB0C26DD-924B-46C3-A9B0-6BC1BC19B5D2}" type="presOf" srcId="{20691084-D9B3-4507-9888-9FF4DC6294C5}" destId="{0C626245-AFDE-4E2B-8D44-5341D6A6877A}" srcOrd="0" destOrd="0" presId="urn:microsoft.com/office/officeart/2005/8/layout/list1"/>
    <dgm:cxn modelId="{EA2830E0-5552-4D30-842C-90A50BD6102A}" type="presOf" srcId="{D4A8E32B-737E-423D-AEE8-6CDAE06821B6}" destId="{331A07AE-D311-44CD-B052-2D8F73F4A32D}" srcOrd="0" destOrd="0" presId="urn:microsoft.com/office/officeart/2005/8/layout/list1"/>
    <dgm:cxn modelId="{9977B7E2-A222-4AB4-8E7B-EFBC4C00C8B4}" type="presOf" srcId="{D0DBC7B3-A9F4-4DC9-B1E9-FB9F8744CBFD}" destId="{98499357-BD59-4807-9F78-EDCAFB36BEB0}" srcOrd="0" destOrd="0" presId="urn:microsoft.com/office/officeart/2005/8/layout/list1"/>
    <dgm:cxn modelId="{9ECC4AF2-49C6-4F84-8457-BB7C98D3C5BB}" srcId="{F355F4D7-3961-4ED2-82C1-8D1B0EEAEF39}" destId="{62D2B8A8-E00F-49B4-956C-FFF6049764FD}" srcOrd="5" destOrd="0" parTransId="{8BFB8D33-95FB-4173-B035-07E5449429FF}" sibTransId="{7C971EA2-E168-40CE-87F2-0F07A3EEE462}"/>
    <dgm:cxn modelId="{EBA2CDF3-8A66-4BF2-B17F-7A8CAD6A6EF5}" type="presOf" srcId="{F355F4D7-3961-4ED2-82C1-8D1B0EEAEF39}" destId="{6AA09610-881D-46D1-A5D4-86DDAE032CA3}" srcOrd="0" destOrd="0" presId="urn:microsoft.com/office/officeart/2005/8/layout/list1"/>
    <dgm:cxn modelId="{3F7D81F6-7283-49B6-B8FC-99508D8244D1}" srcId="{F355F4D7-3961-4ED2-82C1-8D1B0EEAEF39}" destId="{20691084-D9B3-4507-9888-9FF4DC6294C5}" srcOrd="4" destOrd="0" parTransId="{1F831313-FDD5-4C89-9798-1C8CA9ACB2C8}" sibTransId="{FF2EC795-2B06-4AB3-896B-0920B936E015}"/>
    <dgm:cxn modelId="{D584B874-C4FA-4F45-9ABB-53EAD31AEAEB}" type="presParOf" srcId="{6AA09610-881D-46D1-A5D4-86DDAE032CA3}" destId="{818F81C5-BDCB-44A3-BD0F-9DFA44FAE874}" srcOrd="0" destOrd="0" presId="urn:microsoft.com/office/officeart/2005/8/layout/list1"/>
    <dgm:cxn modelId="{444E7735-69E3-4EC7-9D22-F095626CC0C3}" type="presParOf" srcId="{818F81C5-BDCB-44A3-BD0F-9DFA44FAE874}" destId="{98499357-BD59-4807-9F78-EDCAFB36BEB0}" srcOrd="0" destOrd="0" presId="urn:microsoft.com/office/officeart/2005/8/layout/list1"/>
    <dgm:cxn modelId="{B6E9DE93-D5CA-4C01-B419-540E266A4D46}" type="presParOf" srcId="{818F81C5-BDCB-44A3-BD0F-9DFA44FAE874}" destId="{B572DC01-EFF4-46EC-8F07-A5718145D353}" srcOrd="1" destOrd="0" presId="urn:microsoft.com/office/officeart/2005/8/layout/list1"/>
    <dgm:cxn modelId="{A04BCB8B-2348-4872-9A54-DBF9EE731BAD}" type="presParOf" srcId="{6AA09610-881D-46D1-A5D4-86DDAE032CA3}" destId="{BF7CE41C-F30E-4364-9B44-78F76AAC927D}" srcOrd="1" destOrd="0" presId="urn:microsoft.com/office/officeart/2005/8/layout/list1"/>
    <dgm:cxn modelId="{424B15D6-BB52-4C16-AFB2-729CEB63D727}" type="presParOf" srcId="{6AA09610-881D-46D1-A5D4-86DDAE032CA3}" destId="{A076AC5D-3319-474D-AADC-D91D05D3755D}" srcOrd="2" destOrd="0" presId="urn:microsoft.com/office/officeart/2005/8/layout/list1"/>
    <dgm:cxn modelId="{E03C5FEB-4018-4482-9D7A-1E3E8527380D}" type="presParOf" srcId="{6AA09610-881D-46D1-A5D4-86DDAE032CA3}" destId="{D22855EB-AA64-47B9-A631-57D13BBC1E4E}" srcOrd="3" destOrd="0" presId="urn:microsoft.com/office/officeart/2005/8/layout/list1"/>
    <dgm:cxn modelId="{CDDABCED-1933-4514-A1CD-F17D7E73AB9C}" type="presParOf" srcId="{6AA09610-881D-46D1-A5D4-86DDAE032CA3}" destId="{B3DDF15C-E694-4CB7-AEE8-BE9E1A88035C}" srcOrd="4" destOrd="0" presId="urn:microsoft.com/office/officeart/2005/8/layout/list1"/>
    <dgm:cxn modelId="{1A75D5B1-4A40-48CE-A90A-01BBFFA6F180}" type="presParOf" srcId="{B3DDF15C-E694-4CB7-AEE8-BE9E1A88035C}" destId="{17DC8ED0-7599-41CE-B648-EFF95903A6D1}" srcOrd="0" destOrd="0" presId="urn:microsoft.com/office/officeart/2005/8/layout/list1"/>
    <dgm:cxn modelId="{EF9E4F32-A0BE-41D1-A520-710C1B496760}" type="presParOf" srcId="{B3DDF15C-E694-4CB7-AEE8-BE9E1A88035C}" destId="{BDD27872-AEB0-4ACE-A1F4-23DF3081962B}" srcOrd="1" destOrd="0" presId="urn:microsoft.com/office/officeart/2005/8/layout/list1"/>
    <dgm:cxn modelId="{67FFFE1E-2C27-417D-BE64-FB473C6F0D17}" type="presParOf" srcId="{6AA09610-881D-46D1-A5D4-86DDAE032CA3}" destId="{A34C21EF-A10E-4054-901B-67EA2D7CFC30}" srcOrd="5" destOrd="0" presId="urn:microsoft.com/office/officeart/2005/8/layout/list1"/>
    <dgm:cxn modelId="{F57B7C22-8F5D-4B36-8ABC-254B76D85ED7}" type="presParOf" srcId="{6AA09610-881D-46D1-A5D4-86DDAE032CA3}" destId="{28054474-7439-41AC-8BD1-62BFA287319C}" srcOrd="6" destOrd="0" presId="urn:microsoft.com/office/officeart/2005/8/layout/list1"/>
    <dgm:cxn modelId="{D063E383-65B2-4005-B0EB-3158ADD51ED8}" type="presParOf" srcId="{6AA09610-881D-46D1-A5D4-86DDAE032CA3}" destId="{9873E22D-A011-4F76-82F3-9ED82B5AD8AB}" srcOrd="7" destOrd="0" presId="urn:microsoft.com/office/officeart/2005/8/layout/list1"/>
    <dgm:cxn modelId="{B6E0BEF0-DBE0-48A7-95DC-C5795A0BB643}" type="presParOf" srcId="{6AA09610-881D-46D1-A5D4-86DDAE032CA3}" destId="{9FAD88E9-F55C-4128-9909-69F484095D8E}" srcOrd="8" destOrd="0" presId="urn:microsoft.com/office/officeart/2005/8/layout/list1"/>
    <dgm:cxn modelId="{01BF38BF-64BA-45E3-BE54-A8FCB9AD84EA}" type="presParOf" srcId="{9FAD88E9-F55C-4128-9909-69F484095D8E}" destId="{CF5AFD38-5B4C-49CC-B2CC-8CC5C23C1CF9}" srcOrd="0" destOrd="0" presId="urn:microsoft.com/office/officeart/2005/8/layout/list1"/>
    <dgm:cxn modelId="{ED9B2F4C-E04F-4BD8-8933-9E55D182BD90}" type="presParOf" srcId="{9FAD88E9-F55C-4128-9909-69F484095D8E}" destId="{E5EE6903-EA14-40A3-BE21-36E48A028CB1}" srcOrd="1" destOrd="0" presId="urn:microsoft.com/office/officeart/2005/8/layout/list1"/>
    <dgm:cxn modelId="{EFC24F3A-D819-49A5-B39B-CD341E48764D}" type="presParOf" srcId="{6AA09610-881D-46D1-A5D4-86DDAE032CA3}" destId="{FAFB2A82-DB9B-47FC-8176-A957E1C681BC}" srcOrd="9" destOrd="0" presId="urn:microsoft.com/office/officeart/2005/8/layout/list1"/>
    <dgm:cxn modelId="{CEE9E2C0-EC50-46D4-9856-798DC212C01B}" type="presParOf" srcId="{6AA09610-881D-46D1-A5D4-86DDAE032CA3}" destId="{1B2715B6-2952-4BCB-B848-D181B963E714}" srcOrd="10" destOrd="0" presId="urn:microsoft.com/office/officeart/2005/8/layout/list1"/>
    <dgm:cxn modelId="{90588785-45DA-4EC3-AC5C-4984F8B1A13A}" type="presParOf" srcId="{6AA09610-881D-46D1-A5D4-86DDAE032CA3}" destId="{D5376477-F2C5-4D45-83E5-AC32A9A6F42D}" srcOrd="11" destOrd="0" presId="urn:microsoft.com/office/officeart/2005/8/layout/list1"/>
    <dgm:cxn modelId="{0008806C-DB1F-4DFA-A5D4-B5D79F9A1EFD}" type="presParOf" srcId="{6AA09610-881D-46D1-A5D4-86DDAE032CA3}" destId="{D2D0E401-ABD4-4C76-8FF7-974E13F12F59}" srcOrd="12" destOrd="0" presId="urn:microsoft.com/office/officeart/2005/8/layout/list1"/>
    <dgm:cxn modelId="{E3505299-26D4-42AC-A155-E10C4F32525E}" type="presParOf" srcId="{D2D0E401-ABD4-4C76-8FF7-974E13F12F59}" destId="{585091DB-D89C-4EFC-ACAA-90F617DB874E}" srcOrd="0" destOrd="0" presId="urn:microsoft.com/office/officeart/2005/8/layout/list1"/>
    <dgm:cxn modelId="{62FF617D-F152-4782-8A06-3912A64E3935}" type="presParOf" srcId="{D2D0E401-ABD4-4C76-8FF7-974E13F12F59}" destId="{BB21F29A-702B-4388-B121-C57E1C1CCFEA}" srcOrd="1" destOrd="0" presId="urn:microsoft.com/office/officeart/2005/8/layout/list1"/>
    <dgm:cxn modelId="{09CA71E6-583F-4B4C-90E2-5C4E40C11ED7}" type="presParOf" srcId="{6AA09610-881D-46D1-A5D4-86DDAE032CA3}" destId="{00BFF7C9-023A-4B0B-B96A-865F8378B758}" srcOrd="13" destOrd="0" presId="urn:microsoft.com/office/officeart/2005/8/layout/list1"/>
    <dgm:cxn modelId="{D203B312-8C5C-43B8-9F0F-A90DD0A6BD0C}" type="presParOf" srcId="{6AA09610-881D-46D1-A5D4-86DDAE032CA3}" destId="{8EFB668A-6CED-4CFD-BADF-72D8A8DC5BDB}" srcOrd="14" destOrd="0" presId="urn:microsoft.com/office/officeart/2005/8/layout/list1"/>
    <dgm:cxn modelId="{BDCC3F99-B01B-451C-9429-9D4C080BF38A}" type="presParOf" srcId="{6AA09610-881D-46D1-A5D4-86DDAE032CA3}" destId="{8C0D0EBF-BBAC-46C8-926A-E16162931A5E}" srcOrd="15" destOrd="0" presId="urn:microsoft.com/office/officeart/2005/8/layout/list1"/>
    <dgm:cxn modelId="{712F962D-E51D-4530-9B6D-E9D4CEFDB79F}" type="presParOf" srcId="{6AA09610-881D-46D1-A5D4-86DDAE032CA3}" destId="{E55F1E43-9F98-4248-9493-0D1BD5EA2FEB}" srcOrd="16" destOrd="0" presId="urn:microsoft.com/office/officeart/2005/8/layout/list1"/>
    <dgm:cxn modelId="{FB374CC4-FE4B-4501-8F48-A1FF7E47D899}" type="presParOf" srcId="{E55F1E43-9F98-4248-9493-0D1BD5EA2FEB}" destId="{0C626245-AFDE-4E2B-8D44-5341D6A6877A}" srcOrd="0" destOrd="0" presId="urn:microsoft.com/office/officeart/2005/8/layout/list1"/>
    <dgm:cxn modelId="{0956AD1B-8EE1-436F-91AB-FE20B12B7B25}" type="presParOf" srcId="{E55F1E43-9F98-4248-9493-0D1BD5EA2FEB}" destId="{BCDEADD3-4DE3-4CC5-B8BF-8A61621298C4}" srcOrd="1" destOrd="0" presId="urn:microsoft.com/office/officeart/2005/8/layout/list1"/>
    <dgm:cxn modelId="{AFED653C-27C5-47AF-BC04-344DE1BE4D6C}" type="presParOf" srcId="{6AA09610-881D-46D1-A5D4-86DDAE032CA3}" destId="{CE69B1A8-2F1D-4ADB-B0BC-1CD2AEA67189}" srcOrd="17" destOrd="0" presId="urn:microsoft.com/office/officeart/2005/8/layout/list1"/>
    <dgm:cxn modelId="{CB645ACA-733C-4334-8073-EB86577ACB60}" type="presParOf" srcId="{6AA09610-881D-46D1-A5D4-86DDAE032CA3}" destId="{D6CD9C83-68D5-4C06-9FE3-ACF2515F40DD}" srcOrd="18" destOrd="0" presId="urn:microsoft.com/office/officeart/2005/8/layout/list1"/>
    <dgm:cxn modelId="{125C6EDC-1422-46AD-8D36-B7D963559D33}" type="presParOf" srcId="{6AA09610-881D-46D1-A5D4-86DDAE032CA3}" destId="{1A17760A-EC74-41B0-BF19-18D23BA2B48D}" srcOrd="19" destOrd="0" presId="urn:microsoft.com/office/officeart/2005/8/layout/list1"/>
    <dgm:cxn modelId="{24420F2C-15D9-40FB-B46B-D2CF90BA2036}" type="presParOf" srcId="{6AA09610-881D-46D1-A5D4-86DDAE032CA3}" destId="{B184A6E8-03D6-4181-B708-A5037D171DAE}" srcOrd="20" destOrd="0" presId="urn:microsoft.com/office/officeart/2005/8/layout/list1"/>
    <dgm:cxn modelId="{9C815C5F-1B0C-43A7-A395-EEE58C4A2667}" type="presParOf" srcId="{B184A6E8-03D6-4181-B708-A5037D171DAE}" destId="{16876B09-4181-4718-BC0F-F8C3EF56BB09}" srcOrd="0" destOrd="0" presId="urn:microsoft.com/office/officeart/2005/8/layout/list1"/>
    <dgm:cxn modelId="{14C8A6F0-FE03-4C53-AF4C-2B9F78551F07}" type="presParOf" srcId="{B184A6E8-03D6-4181-B708-A5037D171DAE}" destId="{2652549B-91EF-4439-8BCC-D6640A36E8A8}" srcOrd="1" destOrd="0" presId="urn:microsoft.com/office/officeart/2005/8/layout/list1"/>
    <dgm:cxn modelId="{0E072008-FEE5-4385-8732-5C23AF572A7B}" type="presParOf" srcId="{6AA09610-881D-46D1-A5D4-86DDAE032CA3}" destId="{733164BB-FDCC-4033-8700-B028D3C07923}" srcOrd="21" destOrd="0" presId="urn:microsoft.com/office/officeart/2005/8/layout/list1"/>
    <dgm:cxn modelId="{A200B93F-C312-49A9-84AB-F3DBC7DEA7E3}" type="presParOf" srcId="{6AA09610-881D-46D1-A5D4-86DDAE032CA3}" destId="{7C29CE81-343F-4303-AB73-1657B657693D}" srcOrd="22" destOrd="0" presId="urn:microsoft.com/office/officeart/2005/8/layout/list1"/>
    <dgm:cxn modelId="{EB1FF1F9-55DB-4B1C-AFE7-590EC273A174}" type="presParOf" srcId="{6AA09610-881D-46D1-A5D4-86DDAE032CA3}" destId="{310A2EF2-9DD2-418D-9109-B971373BB244}" srcOrd="23" destOrd="0" presId="urn:microsoft.com/office/officeart/2005/8/layout/list1"/>
    <dgm:cxn modelId="{703593AE-91E1-4FEE-90E6-9F7BDA7F4965}" type="presParOf" srcId="{6AA09610-881D-46D1-A5D4-86DDAE032CA3}" destId="{4CECECBC-4A53-4C05-9E53-9F312E37E852}" srcOrd="24" destOrd="0" presId="urn:microsoft.com/office/officeart/2005/8/layout/list1"/>
    <dgm:cxn modelId="{72666A3C-83CA-467D-91B2-467537FBC5A8}" type="presParOf" srcId="{4CECECBC-4A53-4C05-9E53-9F312E37E852}" destId="{42A620FC-B3E2-472B-9958-E00ED228A3D9}" srcOrd="0" destOrd="0" presId="urn:microsoft.com/office/officeart/2005/8/layout/list1"/>
    <dgm:cxn modelId="{962DC92D-1898-490A-B953-CB48FC6A1F46}" type="presParOf" srcId="{4CECECBC-4A53-4C05-9E53-9F312E37E852}" destId="{B6D19950-5D98-40BB-916C-CED060611015}" srcOrd="1" destOrd="0" presId="urn:microsoft.com/office/officeart/2005/8/layout/list1"/>
    <dgm:cxn modelId="{37C29C29-F6CE-4B9E-8418-7B6822FF96C6}" type="presParOf" srcId="{6AA09610-881D-46D1-A5D4-86DDAE032CA3}" destId="{8B4A4526-18DA-4359-960D-4A5D1C7599A7}" srcOrd="25" destOrd="0" presId="urn:microsoft.com/office/officeart/2005/8/layout/list1"/>
    <dgm:cxn modelId="{B21BA55F-94E7-4E28-8E5B-81387485B776}" type="presParOf" srcId="{6AA09610-881D-46D1-A5D4-86DDAE032CA3}" destId="{489A8BDC-C1A7-4F74-8B76-98C0594E283E}" srcOrd="26" destOrd="0" presId="urn:microsoft.com/office/officeart/2005/8/layout/list1"/>
    <dgm:cxn modelId="{279887EF-B8AC-414F-A241-250779419FA7}" type="presParOf" srcId="{6AA09610-881D-46D1-A5D4-86DDAE032CA3}" destId="{6C637830-FD8D-4452-82DC-03E5640406D6}" srcOrd="27" destOrd="0" presId="urn:microsoft.com/office/officeart/2005/8/layout/list1"/>
    <dgm:cxn modelId="{E1635624-207A-4D75-9902-4B76E3F6D3B0}" type="presParOf" srcId="{6AA09610-881D-46D1-A5D4-86DDAE032CA3}" destId="{4F6B04F8-3EFD-4669-8CF1-CA2715F2639B}" srcOrd="28" destOrd="0" presId="urn:microsoft.com/office/officeart/2005/8/layout/list1"/>
    <dgm:cxn modelId="{82CD1B91-065B-4044-946D-C91E49D6E81F}" type="presParOf" srcId="{4F6B04F8-3EFD-4669-8CF1-CA2715F2639B}" destId="{331A07AE-D311-44CD-B052-2D8F73F4A32D}" srcOrd="0" destOrd="0" presId="urn:microsoft.com/office/officeart/2005/8/layout/list1"/>
    <dgm:cxn modelId="{7B563795-CC04-4EB0-BDC9-3AA7807CC78E}" type="presParOf" srcId="{4F6B04F8-3EFD-4669-8CF1-CA2715F2639B}" destId="{91B38330-3E6B-410F-85F6-70309825ADCA}" srcOrd="1" destOrd="0" presId="urn:microsoft.com/office/officeart/2005/8/layout/list1"/>
    <dgm:cxn modelId="{B4FD268A-4334-4C12-BC0F-6755BF3C34DC}" type="presParOf" srcId="{6AA09610-881D-46D1-A5D4-86DDAE032CA3}" destId="{BCDE31E0-BD1E-4609-8849-0A4B82FD1001}" srcOrd="29" destOrd="0" presId="urn:microsoft.com/office/officeart/2005/8/layout/list1"/>
    <dgm:cxn modelId="{C1C51E15-5EB8-40F7-8DC4-7AD95C778EA3}" type="presParOf" srcId="{6AA09610-881D-46D1-A5D4-86DDAE032CA3}" destId="{F058784B-C29D-43BD-A838-DE79A0E503A9}" srcOrd="30" destOrd="0" presId="urn:microsoft.com/office/officeart/2005/8/layout/list1"/>
    <dgm:cxn modelId="{787F23F7-AD87-4863-8985-CC14CB95F750}" type="presParOf" srcId="{6AA09610-881D-46D1-A5D4-86DDAE032CA3}" destId="{9D93D8EE-31E9-405E-A192-58A98406E68D}" srcOrd="31" destOrd="0" presId="urn:microsoft.com/office/officeart/2005/8/layout/list1"/>
    <dgm:cxn modelId="{0D3DEC90-6564-4A94-A050-4E5A449CB044}" type="presParOf" srcId="{6AA09610-881D-46D1-A5D4-86DDAE032CA3}" destId="{316D4D74-778D-4D06-ACC2-F6E060E76AA4}" srcOrd="32" destOrd="0" presId="urn:microsoft.com/office/officeart/2005/8/layout/list1"/>
    <dgm:cxn modelId="{9EAAA71A-D54C-4E46-BDB0-61BFADE7025E}" type="presParOf" srcId="{316D4D74-778D-4D06-ACC2-F6E060E76AA4}" destId="{31496C4A-CF3A-4B78-926C-728B3D1B96B6}" srcOrd="0" destOrd="0" presId="urn:microsoft.com/office/officeart/2005/8/layout/list1"/>
    <dgm:cxn modelId="{E7832443-262E-47DE-9A32-AD04339BB5C2}" type="presParOf" srcId="{316D4D74-778D-4D06-ACC2-F6E060E76AA4}" destId="{CFDB9D13-D48C-4E7C-A64E-16C53CB88EAD}" srcOrd="1" destOrd="0" presId="urn:microsoft.com/office/officeart/2005/8/layout/list1"/>
    <dgm:cxn modelId="{BC17ADE9-4CDE-45E9-A713-15B0AE1DCEF7}" type="presParOf" srcId="{6AA09610-881D-46D1-A5D4-86DDAE032CA3}" destId="{30EF85D9-5E40-4783-A00E-CE2FE8282B51}" srcOrd="33" destOrd="0" presId="urn:microsoft.com/office/officeart/2005/8/layout/list1"/>
    <dgm:cxn modelId="{012496FA-5E96-4BBC-831A-C671DBCCA239}" type="presParOf" srcId="{6AA09610-881D-46D1-A5D4-86DDAE032CA3}" destId="{757D7B86-CE8C-4E4F-8752-7C39721D041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AC5D-3319-474D-AADC-D91D05D3755D}">
      <dsp:nvSpPr>
        <dsp:cNvPr id="0" name=""/>
        <dsp:cNvSpPr/>
      </dsp:nvSpPr>
      <dsp:spPr>
        <a:xfrm>
          <a:off x="0" y="193853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72DC01-EFF4-46EC-8F07-A5718145D353}">
      <dsp:nvSpPr>
        <dsp:cNvPr id="0" name=""/>
        <dsp:cNvSpPr/>
      </dsp:nvSpPr>
      <dsp:spPr>
        <a:xfrm>
          <a:off x="502321" y="197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ქართული ცეკვების კონკურსი </a:t>
          </a:r>
          <a:endParaRPr lang="en-US" sz="1300" kern="1200" dirty="0"/>
        </a:p>
      </dsp:txBody>
      <dsp:txXfrm>
        <a:off x="521055" y="20707"/>
        <a:ext cx="6995038" cy="346292"/>
      </dsp:txXfrm>
    </dsp:sp>
    <dsp:sp modelId="{06E47165-AA79-4423-BB93-EF8CAEDE53CD}">
      <dsp:nvSpPr>
        <dsp:cNvPr id="0" name=""/>
        <dsp:cNvSpPr/>
      </dsp:nvSpPr>
      <dsp:spPr>
        <a:xfrm>
          <a:off x="0" y="783533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765C35-8733-4436-BAFE-556206CE10A9}">
      <dsp:nvSpPr>
        <dsp:cNvPr id="0" name=""/>
        <dsp:cNvSpPr/>
      </dsp:nvSpPr>
      <dsp:spPr>
        <a:xfrm>
          <a:off x="502321" y="59165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 dirty="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თანამედროვე  სიმღერის კონკურსი - სოლო შემსრულებლები </a:t>
          </a:r>
          <a:endParaRPr lang="en-US" sz="1300" kern="1200" dirty="0"/>
        </a:p>
      </dsp:txBody>
      <dsp:txXfrm>
        <a:off x="521055" y="610387"/>
        <a:ext cx="6995038" cy="346292"/>
      </dsp:txXfrm>
    </dsp:sp>
    <dsp:sp modelId="{F1D65509-A311-4325-8BCE-4F525B242967}">
      <dsp:nvSpPr>
        <dsp:cNvPr id="0" name=""/>
        <dsp:cNvSpPr/>
      </dsp:nvSpPr>
      <dsp:spPr>
        <a:xfrm>
          <a:off x="0" y="1373213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EA64C9-B20A-4F88-AA9A-D9A943BCB6AA}">
      <dsp:nvSpPr>
        <dsp:cNvPr id="0" name=""/>
        <dsp:cNvSpPr/>
      </dsp:nvSpPr>
      <dsp:spPr>
        <a:xfrm>
          <a:off x="502321" y="118133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 dirty="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თანამედროვე  სიმღერის კონკურსი - დუეტები </a:t>
          </a:r>
          <a:endParaRPr lang="en-US" sz="1300" kern="1200" dirty="0"/>
        </a:p>
      </dsp:txBody>
      <dsp:txXfrm>
        <a:off x="521055" y="1200067"/>
        <a:ext cx="6995038" cy="346292"/>
      </dsp:txXfrm>
    </dsp:sp>
    <dsp:sp modelId="{9DB2DF01-4495-4C80-8FC7-635E74BC3282}">
      <dsp:nvSpPr>
        <dsp:cNvPr id="0" name=""/>
        <dsp:cNvSpPr/>
      </dsp:nvSpPr>
      <dsp:spPr>
        <a:xfrm>
          <a:off x="0" y="1962893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955BB5-DE23-47FD-BD13-AFBD79273B47}">
      <dsp:nvSpPr>
        <dsp:cNvPr id="0" name=""/>
        <dsp:cNvSpPr/>
      </dsp:nvSpPr>
      <dsp:spPr>
        <a:xfrm>
          <a:off x="502321" y="177101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მუსიკალური ბენდების კონკურსი </a:t>
          </a:r>
          <a:endParaRPr lang="en-US" sz="1300" kern="1200" dirty="0"/>
        </a:p>
      </dsp:txBody>
      <dsp:txXfrm>
        <a:off x="521055" y="1789747"/>
        <a:ext cx="6995038" cy="346292"/>
      </dsp:txXfrm>
    </dsp:sp>
    <dsp:sp modelId="{69E16522-35D1-4BEE-B455-EE64E12672DC}">
      <dsp:nvSpPr>
        <dsp:cNvPr id="0" name=""/>
        <dsp:cNvSpPr/>
      </dsp:nvSpPr>
      <dsp:spPr>
        <a:xfrm>
          <a:off x="0" y="2552573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06607-6BCC-4B89-8DBF-255B35CB0BF3}">
      <dsp:nvSpPr>
        <dsp:cNvPr id="0" name=""/>
        <dsp:cNvSpPr/>
      </dsp:nvSpPr>
      <dsp:spPr>
        <a:xfrm>
          <a:off x="502321" y="236069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ქართული ლიგა </a:t>
          </a:r>
          <a:endParaRPr lang="en-US" sz="1300" kern="1200" dirty="0"/>
        </a:p>
      </dsp:txBody>
      <dsp:txXfrm>
        <a:off x="521055" y="2379427"/>
        <a:ext cx="6995038" cy="346292"/>
      </dsp:txXfrm>
    </dsp:sp>
    <dsp:sp modelId="{B548FD7D-2173-4DCD-94A1-7FADCE546166}">
      <dsp:nvSpPr>
        <dsp:cNvPr id="0" name=""/>
        <dsp:cNvSpPr/>
      </dsp:nvSpPr>
      <dsp:spPr>
        <a:xfrm>
          <a:off x="0" y="3142253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B196D-B06C-4401-8E6F-51261EDB9B96}">
      <dsp:nvSpPr>
        <dsp:cNvPr id="0" name=""/>
        <dsp:cNvSpPr/>
      </dsp:nvSpPr>
      <dsp:spPr>
        <a:xfrm>
          <a:off x="502321" y="295037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თანამედროვე ცეკვების კონკურსი </a:t>
          </a:r>
          <a:endParaRPr lang="en-US" sz="1300" kern="1200" dirty="0"/>
        </a:p>
      </dsp:txBody>
      <dsp:txXfrm>
        <a:off x="521055" y="2969107"/>
        <a:ext cx="6995038" cy="346292"/>
      </dsp:txXfrm>
    </dsp:sp>
    <dsp:sp modelId="{F6B7C144-AFA0-4FC9-8424-856DFAB01A55}">
      <dsp:nvSpPr>
        <dsp:cNvPr id="0" name=""/>
        <dsp:cNvSpPr/>
      </dsp:nvSpPr>
      <dsp:spPr>
        <a:xfrm>
          <a:off x="0" y="3733907"/>
          <a:ext cx="100464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7C4A66-6779-46F0-8225-3843DF8AF08A}">
      <dsp:nvSpPr>
        <dsp:cNvPr id="0" name=""/>
        <dsp:cNvSpPr/>
      </dsp:nvSpPr>
      <dsp:spPr>
        <a:xfrm>
          <a:off x="502321" y="3540053"/>
          <a:ext cx="7032506" cy="38376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>
              <a:effectLst/>
              <a:latin typeface="FiraGO Medium" panose="020B0604020202020204" charset="0"/>
              <a:ea typeface="+mn-ea"/>
              <a:cs typeface="FiraGO Medium" panose="020B0604020202020204" charset="0"/>
            </a:rPr>
            <a:t>ხალხური სიმღერის კონკურსი </a:t>
          </a:r>
          <a:endParaRPr lang="en-US" sz="1300" kern="1200" dirty="0"/>
        </a:p>
      </dsp:txBody>
      <dsp:txXfrm>
        <a:off x="521055" y="3558787"/>
        <a:ext cx="699503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AC5D-3319-474D-AADC-D91D05D3755D}">
      <dsp:nvSpPr>
        <dsp:cNvPr id="0" name=""/>
        <dsp:cNvSpPr/>
      </dsp:nvSpPr>
      <dsp:spPr>
        <a:xfrm>
          <a:off x="0" y="306125"/>
          <a:ext cx="100464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72DC01-EFF4-46EC-8F07-A5718145D353}">
      <dsp:nvSpPr>
        <dsp:cNvPr id="0" name=""/>
        <dsp:cNvSpPr/>
      </dsp:nvSpPr>
      <dsp:spPr>
        <a:xfrm>
          <a:off x="502321" y="99485"/>
          <a:ext cx="7032506" cy="41328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b="1" kern="1200" dirty="0">
              <a:latin typeface="FiraGO Medium" panose="020B0604020202020204" charset="0"/>
              <a:cs typeface="FiraGO Medium" panose="020B0604020202020204" charset="0"/>
            </a:rPr>
            <a:t>დებატები - საქართველოს ევროპული არჩევანი</a:t>
          </a:r>
          <a:endParaRPr lang="en-US" sz="1600" kern="1200" dirty="0"/>
        </a:p>
      </dsp:txBody>
      <dsp:txXfrm>
        <a:off x="522496" y="119660"/>
        <a:ext cx="6992156" cy="372930"/>
      </dsp:txXfrm>
    </dsp:sp>
    <dsp:sp modelId="{06E47165-AA79-4423-BB93-EF8CAEDE53CD}">
      <dsp:nvSpPr>
        <dsp:cNvPr id="0" name=""/>
        <dsp:cNvSpPr/>
      </dsp:nvSpPr>
      <dsp:spPr>
        <a:xfrm>
          <a:off x="0" y="941165"/>
          <a:ext cx="100464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765C35-8733-4436-BAFE-556206CE10A9}">
      <dsp:nvSpPr>
        <dsp:cNvPr id="0" name=""/>
        <dsp:cNvSpPr/>
      </dsp:nvSpPr>
      <dsp:spPr>
        <a:xfrm>
          <a:off x="502321" y="734525"/>
          <a:ext cx="7032506" cy="41328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b="1" kern="1200" dirty="0">
              <a:latin typeface="FiraGO Medium" panose="020B0604020202020204" charset="0"/>
              <a:cs typeface="FiraGO Medium" panose="020B0604020202020204" charset="0"/>
            </a:rPr>
            <a:t>ინტელექტუალური შეჯიბრი სტუდენტებს შორის</a:t>
          </a:r>
          <a:endParaRPr lang="en-US" sz="1600" kern="1200" dirty="0"/>
        </a:p>
      </dsp:txBody>
      <dsp:txXfrm>
        <a:off x="522496" y="754700"/>
        <a:ext cx="6992156" cy="372930"/>
      </dsp:txXfrm>
    </dsp:sp>
    <dsp:sp modelId="{F1D65509-A311-4325-8BCE-4F525B242967}">
      <dsp:nvSpPr>
        <dsp:cNvPr id="0" name=""/>
        <dsp:cNvSpPr/>
      </dsp:nvSpPr>
      <dsp:spPr>
        <a:xfrm>
          <a:off x="0" y="1576205"/>
          <a:ext cx="100464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EA64C9-B20A-4F88-AA9A-D9A943BCB6AA}">
      <dsp:nvSpPr>
        <dsp:cNvPr id="0" name=""/>
        <dsp:cNvSpPr/>
      </dsp:nvSpPr>
      <dsp:spPr>
        <a:xfrm>
          <a:off x="502321" y="1369566"/>
          <a:ext cx="7032506" cy="41328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b="1" kern="1200" dirty="0">
              <a:latin typeface="FiraGO Medium" panose="020B0604020202020204" charset="0"/>
              <a:cs typeface="FiraGO Medium" panose="020B0604020202020204" charset="0"/>
            </a:rPr>
            <a:t>ესეების კონკურსი თემაზე - საქართველო და ევროპა</a:t>
          </a:r>
          <a:endParaRPr lang="en-US" sz="1600" kern="1200" dirty="0"/>
        </a:p>
      </dsp:txBody>
      <dsp:txXfrm>
        <a:off x="522496" y="1389741"/>
        <a:ext cx="6992156" cy="372930"/>
      </dsp:txXfrm>
    </dsp:sp>
    <dsp:sp modelId="{9DB2DF01-4495-4C80-8FC7-635E74BC3282}">
      <dsp:nvSpPr>
        <dsp:cNvPr id="0" name=""/>
        <dsp:cNvSpPr/>
      </dsp:nvSpPr>
      <dsp:spPr>
        <a:xfrm>
          <a:off x="0" y="2211246"/>
          <a:ext cx="100464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955BB5-DE23-47FD-BD13-AFBD79273B47}">
      <dsp:nvSpPr>
        <dsp:cNvPr id="0" name=""/>
        <dsp:cNvSpPr/>
      </dsp:nvSpPr>
      <dsp:spPr>
        <a:xfrm>
          <a:off x="502321" y="2004606"/>
          <a:ext cx="7032506" cy="41328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b="1" kern="1200" dirty="0">
              <a:latin typeface="FiraGO Medium" panose="020B0604020202020204" charset="0"/>
              <a:cs typeface="FiraGO Medium" panose="020B0604020202020204" charset="0"/>
            </a:rPr>
            <a:t>STEM მარათონი [სტუდენტებისთვის]</a:t>
          </a:r>
          <a:endParaRPr lang="en-US" sz="1600" kern="1200" dirty="0"/>
        </a:p>
      </dsp:txBody>
      <dsp:txXfrm>
        <a:off x="522496" y="2024781"/>
        <a:ext cx="6992156" cy="372930"/>
      </dsp:txXfrm>
    </dsp:sp>
    <dsp:sp modelId="{69E16522-35D1-4BEE-B455-EE64E12672DC}">
      <dsp:nvSpPr>
        <dsp:cNvPr id="0" name=""/>
        <dsp:cNvSpPr/>
      </dsp:nvSpPr>
      <dsp:spPr>
        <a:xfrm>
          <a:off x="0" y="2846286"/>
          <a:ext cx="100464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06607-6BCC-4B89-8DBF-255B35CB0BF3}">
      <dsp:nvSpPr>
        <dsp:cNvPr id="0" name=""/>
        <dsp:cNvSpPr/>
      </dsp:nvSpPr>
      <dsp:spPr>
        <a:xfrm>
          <a:off x="502321" y="2639646"/>
          <a:ext cx="7032506" cy="41328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812" tIns="0" rIns="2658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FiraGO Medium" panose="020B0604020202020204" charset="0"/>
              <a:cs typeface="FiraGO Medium" panose="020B0604020202020204" charset="0"/>
            </a:rPr>
            <a:t>C</a:t>
          </a:r>
          <a:r>
            <a:rPr lang="en-GB" sz="1600" b="1" kern="1200" dirty="0" err="1">
              <a:latin typeface="FiraGO Medium" panose="020B0604020202020204" charset="0"/>
              <a:cs typeface="FiraGO Medium" panose="020B0604020202020204" charset="0"/>
            </a:rPr>
            <a:t>ity</a:t>
          </a:r>
          <a:r>
            <a:rPr lang="en-GB" sz="1600" b="1" kern="1200" dirty="0">
              <a:latin typeface="FiraGO Medium" panose="020B0604020202020204" charset="0"/>
              <a:cs typeface="FiraGO Medium" panose="020B0604020202020204" charset="0"/>
            </a:rPr>
            <a:t> Game </a:t>
          </a:r>
          <a:endParaRPr lang="en-US" sz="1600" kern="1200" dirty="0"/>
        </a:p>
      </dsp:txBody>
      <dsp:txXfrm>
        <a:off x="522496" y="2659821"/>
        <a:ext cx="6992156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AC5D-3319-474D-AADC-D91D05D3755D}">
      <dsp:nvSpPr>
        <dsp:cNvPr id="0" name=""/>
        <dsp:cNvSpPr/>
      </dsp:nvSpPr>
      <dsp:spPr>
        <a:xfrm>
          <a:off x="0" y="317704"/>
          <a:ext cx="100869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72DC01-EFF4-46EC-8F07-A5718145D353}">
      <dsp:nvSpPr>
        <dsp:cNvPr id="0" name=""/>
        <dsp:cNvSpPr/>
      </dsp:nvSpPr>
      <dsp:spPr>
        <a:xfrm>
          <a:off x="504347" y="81544"/>
          <a:ext cx="7060867" cy="4723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i="1" kern="1200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კონკურსში ჩაერთვება უნივერსიტეტების თეატრალური დასები</a:t>
          </a:r>
          <a:endParaRPr lang="en-US" sz="12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7404" y="104601"/>
        <a:ext cx="7014753" cy="426206"/>
      </dsp:txXfrm>
    </dsp:sp>
    <dsp:sp modelId="{06E47165-AA79-4423-BB93-EF8CAEDE53CD}">
      <dsp:nvSpPr>
        <dsp:cNvPr id="0" name=""/>
        <dsp:cNvSpPr/>
      </dsp:nvSpPr>
      <dsp:spPr>
        <a:xfrm>
          <a:off x="0" y="1043464"/>
          <a:ext cx="100869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765C35-8733-4436-BAFE-556206CE10A9}">
      <dsp:nvSpPr>
        <dsp:cNvPr id="0" name=""/>
        <dsp:cNvSpPr/>
      </dsp:nvSpPr>
      <dsp:spPr>
        <a:xfrm>
          <a:off x="504347" y="807304"/>
          <a:ext cx="7060867" cy="4723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i="1" kern="1200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უნივერსიტეტებს დაევალებათ თეატრალური წარმოდგენის მომზადება</a:t>
          </a:r>
          <a:endParaRPr lang="en-US" sz="12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7404" y="830361"/>
        <a:ext cx="7014753" cy="426206"/>
      </dsp:txXfrm>
    </dsp:sp>
    <dsp:sp modelId="{F1D65509-A311-4325-8BCE-4F525B242967}">
      <dsp:nvSpPr>
        <dsp:cNvPr id="0" name=""/>
        <dsp:cNvSpPr/>
      </dsp:nvSpPr>
      <dsp:spPr>
        <a:xfrm>
          <a:off x="0" y="1769224"/>
          <a:ext cx="100869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EA64C9-B20A-4F88-AA9A-D9A943BCB6AA}">
      <dsp:nvSpPr>
        <dsp:cNvPr id="0" name=""/>
        <dsp:cNvSpPr/>
      </dsp:nvSpPr>
      <dsp:spPr>
        <a:xfrm>
          <a:off x="504347" y="1533064"/>
          <a:ext cx="7060867" cy="4723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i="1" kern="1200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შესარჩევი ტურები რეგიონებში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i="1" kern="1200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(3 ქალაქში გაიმართება 5-5- პერფორმანსის ჩვენება)</a:t>
          </a:r>
          <a:endParaRPr lang="en-US" sz="12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7404" y="1556121"/>
        <a:ext cx="7014753" cy="426206"/>
      </dsp:txXfrm>
    </dsp:sp>
    <dsp:sp modelId="{9DB2DF01-4495-4C80-8FC7-635E74BC3282}">
      <dsp:nvSpPr>
        <dsp:cNvPr id="0" name=""/>
        <dsp:cNvSpPr/>
      </dsp:nvSpPr>
      <dsp:spPr>
        <a:xfrm>
          <a:off x="0" y="2494984"/>
          <a:ext cx="100869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955BB5-DE23-47FD-BD13-AFBD79273B47}">
      <dsp:nvSpPr>
        <dsp:cNvPr id="0" name=""/>
        <dsp:cNvSpPr/>
      </dsp:nvSpPr>
      <dsp:spPr>
        <a:xfrm>
          <a:off x="504347" y="2258824"/>
          <a:ext cx="7060867" cy="4723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i="1" kern="1200" dirty="0">
              <a:solidFill>
                <a:schemeClr val="bg1"/>
              </a:solidFill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</a:rPr>
            <a:t>3 ფინალისტის მიერ თეატრალური წარმოდგენების ჩვენება,  გამარჯვებულის გამოვლენა და გალა კონცერტი </a:t>
          </a:r>
          <a:endParaRPr lang="en-US" sz="12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7404" y="2281881"/>
        <a:ext cx="7014753" cy="426206"/>
      </dsp:txXfrm>
    </dsp:sp>
    <dsp:sp modelId="{47EAD753-6894-48DB-B27F-C76490A789F6}">
      <dsp:nvSpPr>
        <dsp:cNvPr id="0" name=""/>
        <dsp:cNvSpPr/>
      </dsp:nvSpPr>
      <dsp:spPr>
        <a:xfrm>
          <a:off x="0" y="3220744"/>
          <a:ext cx="100869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93383-6598-4BD0-BFCE-6B22C3BFAECD}">
      <dsp:nvSpPr>
        <dsp:cNvPr id="0" name=""/>
        <dsp:cNvSpPr/>
      </dsp:nvSpPr>
      <dsp:spPr>
        <a:xfrm>
          <a:off x="504347" y="2984584"/>
          <a:ext cx="7060867" cy="4723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i="1" kern="1200" dirty="0">
              <a:solidFill>
                <a:schemeClr val="bg1"/>
              </a:solidFill>
              <a:latin typeface="FiraGO Medium" panose="020B0604020202020204" charset="0"/>
              <a:cs typeface="FiraGO Medium" panose="020B0604020202020204" charset="0"/>
            </a:rPr>
            <a:t>სპექტაკლები გაიმართება თეატრში და გამარვებულეს გამოავლენს კომპეტენტური ჟიური</a:t>
          </a:r>
          <a:endParaRPr lang="en-US" sz="12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7404" y="3007641"/>
        <a:ext cx="7014753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AC5D-3319-474D-AADC-D91D05D3755D}">
      <dsp:nvSpPr>
        <dsp:cNvPr id="0" name=""/>
        <dsp:cNvSpPr/>
      </dsp:nvSpPr>
      <dsp:spPr>
        <a:xfrm>
          <a:off x="0" y="20586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AAFA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72DC01-EFF4-46EC-8F07-A5718145D353}">
      <dsp:nvSpPr>
        <dsp:cNvPr id="0" name=""/>
        <dsp:cNvSpPr/>
      </dsp:nvSpPr>
      <dsp:spPr>
        <a:xfrm>
          <a:off x="504347" y="4350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 dirty="0">
              <a:latin typeface="FiraGO Medium" panose="020B0604020202020204" charset="0"/>
              <a:cs typeface="FiraGO Medium" panose="020B0604020202020204" charset="0"/>
            </a:rPr>
            <a:t>ინფორმაციის გავრცელება ფესტივალის შესახებ  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59358"/>
        <a:ext cx="8588696" cy="293016"/>
      </dsp:txXfrm>
    </dsp:sp>
    <dsp:sp modelId="{28054474-7439-41AC-8BD1-62BFA287319C}">
      <dsp:nvSpPr>
        <dsp:cNvPr id="0" name=""/>
        <dsp:cNvSpPr/>
      </dsp:nvSpPr>
      <dsp:spPr>
        <a:xfrm>
          <a:off x="0" y="70482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D27872-AEB0-4ACE-A1F4-23DF3081962B}">
      <dsp:nvSpPr>
        <dsp:cNvPr id="0" name=""/>
        <dsp:cNvSpPr/>
      </dsp:nvSpPr>
      <dsp:spPr>
        <a:xfrm>
          <a:off x="504347" y="54246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 dirty="0">
              <a:latin typeface="FiraGO Medium" panose="020B0604020202020204" charset="0"/>
              <a:cs typeface="FiraGO Medium" panose="020B0604020202020204" charset="0"/>
            </a:rPr>
            <a:t>ფესტივალის საორგანიზაციო გუნდის შერჩევა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558318"/>
        <a:ext cx="8588696" cy="293016"/>
      </dsp:txXfrm>
    </dsp:sp>
    <dsp:sp modelId="{1B2715B6-2952-4BCB-B848-D181B963E714}">
      <dsp:nvSpPr>
        <dsp:cNvPr id="0" name=""/>
        <dsp:cNvSpPr/>
      </dsp:nvSpPr>
      <dsp:spPr>
        <a:xfrm>
          <a:off x="0" y="120378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E6903-EA14-40A3-BE21-36E48A028CB1}">
      <dsp:nvSpPr>
        <dsp:cNvPr id="0" name=""/>
        <dsp:cNvSpPr/>
      </dsp:nvSpPr>
      <dsp:spPr>
        <a:xfrm>
          <a:off x="504347" y="104142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 dirty="0">
              <a:latin typeface="FiraGO Medium" panose="020B0604020202020204" charset="0"/>
              <a:cs typeface="FiraGO Medium" panose="020B0604020202020204" charset="0"/>
            </a:rPr>
            <a:t>ფესტივალის საორგანიზაციო გუნდის გადამზადება (ტრენინგები)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1057278"/>
        <a:ext cx="8588696" cy="293016"/>
      </dsp:txXfrm>
    </dsp:sp>
    <dsp:sp modelId="{8EFB668A-6CED-4CFD-BADF-72D8A8DC5BDB}">
      <dsp:nvSpPr>
        <dsp:cNvPr id="0" name=""/>
        <dsp:cNvSpPr/>
      </dsp:nvSpPr>
      <dsp:spPr>
        <a:xfrm>
          <a:off x="0" y="170274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21F29A-702B-4388-B121-C57E1C1CCFEA}">
      <dsp:nvSpPr>
        <dsp:cNvPr id="0" name=""/>
        <dsp:cNvSpPr/>
      </dsp:nvSpPr>
      <dsp:spPr>
        <a:xfrm>
          <a:off x="504347" y="154038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>
              <a:latin typeface="FiraGO Medium" panose="020B0604020202020204" charset="0"/>
              <a:cs typeface="FiraGO Medium" panose="020B0604020202020204" charset="0"/>
            </a:rPr>
            <a:t>ჟიურის დაკომპლექტება და შეფასების კრიტერიუმების შემუშავება 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1556238"/>
        <a:ext cx="8588696" cy="293016"/>
      </dsp:txXfrm>
    </dsp:sp>
    <dsp:sp modelId="{D6CD9C83-68D5-4C06-9FE3-ACF2515F40DD}">
      <dsp:nvSpPr>
        <dsp:cNvPr id="0" name=""/>
        <dsp:cNvSpPr/>
      </dsp:nvSpPr>
      <dsp:spPr>
        <a:xfrm>
          <a:off x="0" y="220170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DEADD3-4DE3-4CC5-B8BF-8A61621298C4}">
      <dsp:nvSpPr>
        <dsp:cNvPr id="0" name=""/>
        <dsp:cNvSpPr/>
      </dsp:nvSpPr>
      <dsp:spPr>
        <a:xfrm>
          <a:off x="504347" y="203934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 dirty="0">
              <a:latin typeface="FiraGO Medium" panose="020B0604020202020204" charset="0"/>
              <a:cs typeface="FiraGO Medium" panose="020B0604020202020204" charset="0"/>
            </a:rPr>
            <a:t>გუნდების რეგისტრაცია და მოხალისეობრივი იდეების შემუშავება სტუდენტების მიერ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2055198"/>
        <a:ext cx="8588696" cy="293016"/>
      </dsp:txXfrm>
    </dsp:sp>
    <dsp:sp modelId="{7C29CE81-343F-4303-AB73-1657B657693D}">
      <dsp:nvSpPr>
        <dsp:cNvPr id="0" name=""/>
        <dsp:cNvSpPr/>
      </dsp:nvSpPr>
      <dsp:spPr>
        <a:xfrm>
          <a:off x="0" y="270066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52549B-91EF-4439-8BCC-D6640A36E8A8}">
      <dsp:nvSpPr>
        <dsp:cNvPr id="0" name=""/>
        <dsp:cNvSpPr/>
      </dsp:nvSpPr>
      <dsp:spPr>
        <a:xfrm>
          <a:off x="504347" y="253830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 dirty="0">
              <a:latin typeface="FiraGO Medium" panose="020B0604020202020204" charset="0"/>
              <a:cs typeface="FiraGO Medium" panose="020B0604020202020204" charset="0"/>
            </a:rPr>
            <a:t>კონკურში მონაწილე უნივერსიტეტების იდენტიფიცირება და  განსახორციელებელი პროექტების თარიღების მიწოდება ჟიურისთვის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2554158"/>
        <a:ext cx="8588696" cy="293016"/>
      </dsp:txXfrm>
    </dsp:sp>
    <dsp:sp modelId="{489A8BDC-C1A7-4F74-8B76-98C0594E283E}">
      <dsp:nvSpPr>
        <dsp:cNvPr id="0" name=""/>
        <dsp:cNvSpPr/>
      </dsp:nvSpPr>
      <dsp:spPr>
        <a:xfrm>
          <a:off x="0" y="319962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D19950-5D98-40BB-916C-CED060611015}">
      <dsp:nvSpPr>
        <dsp:cNvPr id="0" name=""/>
        <dsp:cNvSpPr/>
      </dsp:nvSpPr>
      <dsp:spPr>
        <a:xfrm>
          <a:off x="504347" y="303726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>
              <a:latin typeface="FiraGO Medium" panose="020B0604020202020204" charset="0"/>
              <a:cs typeface="FiraGO Medium" panose="020B0604020202020204" charset="0"/>
            </a:rPr>
            <a:t>მოხალისეობრივი პროექტების განხორციელება თბილისსა და საქართველოს რეგიონებში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3053118"/>
        <a:ext cx="8588696" cy="293016"/>
      </dsp:txXfrm>
    </dsp:sp>
    <dsp:sp modelId="{F058784B-C29D-43BD-A838-DE79A0E503A9}">
      <dsp:nvSpPr>
        <dsp:cNvPr id="0" name=""/>
        <dsp:cNvSpPr/>
      </dsp:nvSpPr>
      <dsp:spPr>
        <a:xfrm>
          <a:off x="0" y="369858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38330-3E6B-410F-85F6-70309825ADCA}">
      <dsp:nvSpPr>
        <dsp:cNvPr id="0" name=""/>
        <dsp:cNvSpPr/>
      </dsp:nvSpPr>
      <dsp:spPr>
        <a:xfrm>
          <a:off x="504347" y="353622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>
              <a:latin typeface="FiraGO Medium" panose="020B0604020202020204" charset="0"/>
              <a:cs typeface="FiraGO Medium" panose="020B0604020202020204" charset="0"/>
            </a:rPr>
            <a:t>ჟიურის შეხვედრა და გამარჯვებული უნივერსიტეტის გამოვლენა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3552078"/>
        <a:ext cx="8588696" cy="293016"/>
      </dsp:txXfrm>
    </dsp:sp>
    <dsp:sp modelId="{757D7B86-CE8C-4E4F-8752-7C39721D041A}">
      <dsp:nvSpPr>
        <dsp:cNvPr id="0" name=""/>
        <dsp:cNvSpPr/>
      </dsp:nvSpPr>
      <dsp:spPr>
        <a:xfrm>
          <a:off x="0" y="4197546"/>
          <a:ext cx="1008695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DB9D13-D48C-4E7C-A64E-16C53CB88EAD}">
      <dsp:nvSpPr>
        <dsp:cNvPr id="0" name=""/>
        <dsp:cNvSpPr/>
      </dsp:nvSpPr>
      <dsp:spPr>
        <a:xfrm>
          <a:off x="504347" y="4035186"/>
          <a:ext cx="8620400" cy="324720"/>
        </a:xfrm>
        <a:prstGeom prst="roundRect">
          <a:avLst/>
        </a:prstGeom>
        <a:solidFill>
          <a:srgbClr val="0AAFAF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884" tIns="0" rIns="26688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i="1" kern="1200">
              <a:latin typeface="FiraGO Medium" panose="020B0604020202020204" charset="0"/>
              <a:cs typeface="FiraGO Medium" panose="020B0604020202020204" charset="0"/>
            </a:rPr>
            <a:t>ფესტივალის დასკვნით ღონისძიებაზე გამარჯვებული უნივერსიტეტის გამოცხადება და დაჯილდოება</a:t>
          </a:r>
          <a:endParaRPr lang="en-US" sz="1100" b="1" i="1" kern="1200" dirty="0">
            <a:solidFill>
              <a:schemeClr val="bg1"/>
            </a:solidFill>
            <a:latin typeface="FiraGO Medium" panose="020B0604020202020204" charset="0"/>
            <a:cs typeface="FiraGO Medium" panose="020B0604020202020204" charset="0"/>
          </a:endParaRPr>
        </a:p>
      </dsp:txBody>
      <dsp:txXfrm>
        <a:off x="520199" y="4051038"/>
        <a:ext cx="858869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7CD2F-A37E-4681-BEE5-72226AC9A338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48531-0B37-4F8F-9ECC-0C6A924E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E3CC-29C9-3D44-AA84-6ED156870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B6B8F-58C4-4E49-9D5A-D85B88EE8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8EDC-3387-8144-ABF2-F64BCA81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09EE-F674-BD48-B4B3-037C8E09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94AC4-D647-364A-856F-C83951BA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13C2-6464-D949-85E9-1F865E9A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838A1-A8B8-9245-95AF-44A050E4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ADBC-D120-2948-BFA0-F171A1CF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07E67-12DC-0E45-A285-8BF26927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1794-DB0F-8B45-BD30-E842C0B9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41C67-15E7-3945-83AB-AE44A1D0C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B45DE-9FF3-9A4B-AA05-969207A5D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8645-6623-5941-973E-A8A8402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188E9-9016-8648-B700-C5E736A7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A39A-5BA7-8E4A-A191-7DFC76C8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3D4B-9DD2-B841-80B1-7272F1B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2779-4B7A-8843-A4A9-F86329DC5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A8623-2044-034F-B787-BE769AA0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C032-EF6F-A843-AFE8-1098CBBC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226D9-D55E-8E42-8E1D-7E2F8582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E86B-DE17-9748-BDE2-DA113B81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BBB81-9064-CA4D-87EE-9F346B12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1FEB1-4298-934B-8B1E-CD7EF48A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B186-EE9B-FC40-98C6-A69B78CD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315A-35AB-8E42-B914-E1393F07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2A93-C67D-BC42-B6BE-4ECE9764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09E6-41EE-3944-9789-93E96D548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F9D1F-8BD1-F642-B180-C53203363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46CDF-446D-D64A-978B-C58875AA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5F0EE-BE25-A541-A702-A9802B18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F71D7-B9B6-D74B-BB1E-5DB46612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9E3-A534-1844-A6C0-CF91D2C6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21610-1345-944F-ACD4-7C4152A35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51DFF-92AD-7145-84E9-674DDF344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0B0E3-D674-3E45-A5B2-3B3B9A0C5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EBADD-973E-914E-8C17-FBC8D1C44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09BFD-CDA2-E74B-B959-589D666A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120CC-209D-9F4C-9784-D1694756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B1FE9-8261-4F4A-A5BC-BF7C9253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B3E7-0FE4-FF42-A069-183CA60E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81389-BF44-994C-A583-1269036D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C5F63-3D94-C643-9D0C-C522D098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91F8A-1727-5D45-BC20-8DC8E9DC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9385B-3C9D-9D41-8A27-B2526303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27A71-5755-AA4E-B7F1-4AEF121F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9AA32-0652-2C42-9B13-9247D9D2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427B-B5F4-0D49-AACD-E1741BDA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93E9-A18E-D540-BD88-B4871A092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9C5FC-F943-804D-84F8-CE8632F0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BDFD3-4CF1-BC43-993E-BEFD70AA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107E3-6D28-E44E-8006-ACD132E9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D780C-97C7-0040-9032-2A8616C5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F9FA-230B-5641-83CD-9ACF6AB8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7C21D-C472-B340-AEB0-F64EB19F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76CE4-5007-D840-9492-5E28FEC43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13827-EC14-9E4C-9C1E-43CC9EFE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3996C-AD6A-3F48-BEEE-A6BD4B0A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0979E-1C65-354F-A54A-14B1B1D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68E25-9C80-C143-9B1D-B18416C8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0EC6-5D6F-884E-966E-E915A10D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EE13-5ECC-1540-B148-83970F296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3CED-3F53-B645-B20C-090A4F2935DA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AEAD0-0BEF-9945-862A-B9F71A05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DD988-9B46-5C48-B913-5235FBFD0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41F43-4C0F-5549-B884-926D610D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8" y="5852796"/>
            <a:ext cx="1654896" cy="743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1" t="12109" r="25169" b="53865"/>
          <a:stretch/>
        </p:blipFill>
        <p:spPr>
          <a:xfrm rot="19802770">
            <a:off x="6236901" y="-276730"/>
            <a:ext cx="5190041" cy="65125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233393-916D-424E-A1E2-04A8DE09EF56}"/>
              </a:ext>
            </a:extLst>
          </p:cNvPr>
          <p:cNvSpPr txBox="1">
            <a:spLocks/>
          </p:cNvSpPr>
          <p:nvPr/>
        </p:nvSpPr>
        <p:spPr>
          <a:xfrm>
            <a:off x="269620" y="2390170"/>
            <a:ext cx="7481455" cy="18079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 cap="all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dirty="0">
                <a:solidFill>
                  <a:srgbClr val="002060"/>
                </a:solidFill>
              </a:rPr>
              <a:t>ახალგაზრდული ფესტივალი</a:t>
            </a:r>
          </a:p>
          <a:p>
            <a:endParaRPr lang="ka-GE" dirty="0"/>
          </a:p>
          <a:p>
            <a:pPr algn="l"/>
            <a:r>
              <a:rPr lang="ka-GE" sz="2400" dirty="0">
                <a:solidFill>
                  <a:srgbClr val="002060"/>
                </a:solidFill>
              </a:rPr>
              <a:t>პროგრამა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417364"/>
            <a:ext cx="6012329" cy="0"/>
          </a:xfrm>
          <a:prstGeom prst="line">
            <a:avLst/>
          </a:prstGeom>
          <a:ln w="38100">
            <a:solidFill>
              <a:srgbClr val="34738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89" y="5852796"/>
            <a:ext cx="1556012" cy="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F0675C-EB3B-6C47-9A27-C65E99DEE40D}"/>
              </a:ext>
            </a:extLst>
          </p:cNvPr>
          <p:cNvSpPr txBox="1">
            <a:spLocks/>
          </p:cNvSpPr>
          <p:nvPr/>
        </p:nvSpPr>
        <p:spPr>
          <a:xfrm>
            <a:off x="543574" y="270514"/>
            <a:ext cx="11263667" cy="998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a-GE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cs typeface="Calibri" panose="020F0502020204030204" pitchFamily="34" charset="0"/>
              </a:rPr>
              <a:t>ფესტივალის თემატური მიმართულებები</a:t>
            </a:r>
            <a:endParaRPr lang="en-US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!BPG! DejaVu Sans Caps" panose="020B060402020202020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269242"/>
            <a:ext cx="12192000" cy="13648"/>
          </a:xfrm>
          <a:prstGeom prst="line">
            <a:avLst/>
          </a:prstGeom>
          <a:ln w="38100">
            <a:solidFill>
              <a:srgbClr val="0AAF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105;p5"/>
          <p:cNvSpPr/>
          <p:nvPr/>
        </p:nvSpPr>
        <p:spPr>
          <a:xfrm>
            <a:off x="1340541" y="2177828"/>
            <a:ext cx="4256413" cy="1252716"/>
          </a:xfrm>
          <a:prstGeom prst="rect">
            <a:avLst/>
          </a:prstGeom>
          <a:solidFill>
            <a:srgbClr val="EDEDED">
              <a:alpha val="24705"/>
            </a:srgbClr>
          </a:solidFill>
          <a:ln w="127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190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7" name="Google Shape;106;p5"/>
          <p:cNvSpPr/>
          <p:nvPr/>
        </p:nvSpPr>
        <p:spPr>
          <a:xfrm>
            <a:off x="1836993" y="1679793"/>
            <a:ext cx="34015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a-GE" sz="2000" b="1" dirty="0">
                <a:solidFill>
                  <a:srgbClr val="EE30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სპორტი:</a:t>
            </a:r>
            <a:endParaRPr sz="2000" b="1" dirty="0">
              <a:solidFill>
                <a:srgbClr val="EE304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8" name="Google Shape;107;p5"/>
          <p:cNvSpPr txBox="1"/>
          <p:nvPr/>
        </p:nvSpPr>
        <p:spPr>
          <a:xfrm>
            <a:off x="1501625" y="2653842"/>
            <a:ext cx="404916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ka-GE" sz="1600" b="1" i="1" dirty="0">
                <a:solidFill>
                  <a:srgbClr val="7A7A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ტურნირები სპორტის სახეობებში</a:t>
            </a:r>
          </a:p>
        </p:txBody>
      </p:sp>
      <p:grpSp>
        <p:nvGrpSpPr>
          <p:cNvPr id="29" name="Google Shape;108;p5"/>
          <p:cNvGrpSpPr/>
          <p:nvPr/>
        </p:nvGrpSpPr>
        <p:grpSpPr>
          <a:xfrm>
            <a:off x="843181" y="1589800"/>
            <a:ext cx="905201" cy="905201"/>
            <a:chOff x="1112920" y="1559636"/>
            <a:chExt cx="905201" cy="905201"/>
          </a:xfrm>
        </p:grpSpPr>
        <p:sp>
          <p:nvSpPr>
            <p:cNvPr id="30" name="Google Shape;109;p5"/>
            <p:cNvSpPr/>
            <p:nvPr/>
          </p:nvSpPr>
          <p:spPr>
            <a:xfrm rot="2685175">
              <a:off x="1245481" y="1692197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EE30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  <p:sp>
          <p:nvSpPr>
            <p:cNvPr id="31" name="Google Shape;110;p5"/>
            <p:cNvSpPr txBox="1"/>
            <p:nvPr/>
          </p:nvSpPr>
          <p:spPr>
            <a:xfrm>
              <a:off x="1313379" y="1781404"/>
              <a:ext cx="4948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Verdana"/>
                </a:rPr>
                <a:t>1</a:t>
              </a:r>
              <a:endParaRPr sz="24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</p:grpSp>
      <p:sp>
        <p:nvSpPr>
          <p:cNvPr id="32" name="Google Shape;111;p5"/>
          <p:cNvSpPr/>
          <p:nvPr/>
        </p:nvSpPr>
        <p:spPr>
          <a:xfrm>
            <a:off x="6133448" y="2165124"/>
            <a:ext cx="4256413" cy="1252716"/>
          </a:xfrm>
          <a:prstGeom prst="rect">
            <a:avLst/>
          </a:prstGeom>
          <a:solidFill>
            <a:srgbClr val="EDEDED">
              <a:alpha val="24705"/>
            </a:srgbClr>
          </a:solidFill>
          <a:ln w="127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33" name="Google Shape;112;p5"/>
          <p:cNvSpPr/>
          <p:nvPr/>
        </p:nvSpPr>
        <p:spPr>
          <a:xfrm>
            <a:off x="6638911" y="1655874"/>
            <a:ext cx="37625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a-GE" sz="2400" b="1" dirty="0">
                <a:solidFill>
                  <a:srgbClr val="0AB1B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კულტურა: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34" name="Google Shape;113;p5"/>
          <p:cNvSpPr txBox="1"/>
          <p:nvPr/>
        </p:nvSpPr>
        <p:spPr>
          <a:xfrm>
            <a:off x="6369817" y="2532582"/>
            <a:ext cx="37654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9700" lvl="0">
              <a:buClr>
                <a:srgbClr val="002060"/>
              </a:buClr>
              <a:buSzPts val="1400"/>
            </a:pPr>
            <a:r>
              <a:rPr lang="ka-GE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ka-GE" sz="1600" b="1" i="1" dirty="0">
                <a:solidFill>
                  <a:srgbClr val="7A7A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კონკურსი კულტურის სხვადასხვა მიმართულებით</a:t>
            </a:r>
          </a:p>
        </p:txBody>
      </p:sp>
      <p:grpSp>
        <p:nvGrpSpPr>
          <p:cNvPr id="35" name="Google Shape;114;p5"/>
          <p:cNvGrpSpPr/>
          <p:nvPr/>
        </p:nvGrpSpPr>
        <p:grpSpPr>
          <a:xfrm>
            <a:off x="5685564" y="1643486"/>
            <a:ext cx="905201" cy="905201"/>
            <a:chOff x="1112920" y="1559636"/>
            <a:chExt cx="905201" cy="905201"/>
          </a:xfrm>
        </p:grpSpPr>
        <p:sp>
          <p:nvSpPr>
            <p:cNvPr id="36" name="Google Shape;115;p5"/>
            <p:cNvSpPr/>
            <p:nvPr/>
          </p:nvSpPr>
          <p:spPr>
            <a:xfrm rot="2685175">
              <a:off x="1245481" y="1692197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0AB1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  <p:sp>
          <p:nvSpPr>
            <p:cNvPr id="37" name="Google Shape;116;p5"/>
            <p:cNvSpPr txBox="1"/>
            <p:nvPr/>
          </p:nvSpPr>
          <p:spPr>
            <a:xfrm>
              <a:off x="1313379" y="1781404"/>
              <a:ext cx="4948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Verdana"/>
                </a:rPr>
                <a:t>2</a:t>
              </a:r>
              <a:endParaRPr sz="24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</p:grpSp>
      <p:sp>
        <p:nvSpPr>
          <p:cNvPr id="46" name="Google Shape;117;p5"/>
          <p:cNvSpPr/>
          <p:nvPr/>
        </p:nvSpPr>
        <p:spPr>
          <a:xfrm>
            <a:off x="1267456" y="4290846"/>
            <a:ext cx="4256413" cy="1252716"/>
          </a:xfrm>
          <a:prstGeom prst="rect">
            <a:avLst/>
          </a:prstGeom>
          <a:solidFill>
            <a:srgbClr val="EDEDED">
              <a:alpha val="24705"/>
            </a:srgbClr>
          </a:solidFill>
          <a:ln w="127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7" name="Google Shape;118;p5"/>
          <p:cNvSpPr/>
          <p:nvPr/>
        </p:nvSpPr>
        <p:spPr>
          <a:xfrm>
            <a:off x="1825411" y="3772368"/>
            <a:ext cx="30156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a-GE" sz="2400" b="1" dirty="0">
                <a:solidFill>
                  <a:srgbClr val="FFC20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ინტერმედია:</a:t>
            </a:r>
            <a:endParaRPr sz="1800" dirty="0">
              <a:solidFill>
                <a:srgbClr val="FFC20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8" name="Google Shape;119;p5"/>
          <p:cNvSpPr txBox="1"/>
          <p:nvPr/>
        </p:nvSpPr>
        <p:spPr>
          <a:xfrm>
            <a:off x="1573464" y="4694704"/>
            <a:ext cx="39054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25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ka-GE" sz="1600" b="1" i="1" dirty="0">
                <a:solidFill>
                  <a:srgbClr val="7A7A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თეატრალურ - თემატური კონკურსი უნივერსიტეტებს შორის</a:t>
            </a:r>
            <a:endParaRPr sz="1600" b="1" i="1" dirty="0">
              <a:solidFill>
                <a:srgbClr val="7A7A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oogle Shape;120;p5"/>
          <p:cNvGrpSpPr/>
          <p:nvPr/>
        </p:nvGrpSpPr>
        <p:grpSpPr>
          <a:xfrm>
            <a:off x="735415" y="3752954"/>
            <a:ext cx="905201" cy="905201"/>
            <a:chOff x="1112920" y="1559636"/>
            <a:chExt cx="905201" cy="905201"/>
          </a:xfrm>
        </p:grpSpPr>
        <p:sp>
          <p:nvSpPr>
            <p:cNvPr id="50" name="Google Shape;121;p5"/>
            <p:cNvSpPr/>
            <p:nvPr/>
          </p:nvSpPr>
          <p:spPr>
            <a:xfrm rot="2685175">
              <a:off x="1245481" y="1692197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FFC20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  <p:sp>
          <p:nvSpPr>
            <p:cNvPr id="51" name="Google Shape;122;p5"/>
            <p:cNvSpPr txBox="1"/>
            <p:nvPr/>
          </p:nvSpPr>
          <p:spPr>
            <a:xfrm>
              <a:off x="1313379" y="1781404"/>
              <a:ext cx="4948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Verdana"/>
                </a:rPr>
                <a:t>3</a:t>
              </a:r>
              <a:endParaRPr sz="24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</p:grpSp>
      <p:sp>
        <p:nvSpPr>
          <p:cNvPr id="52" name="Google Shape;117;p5"/>
          <p:cNvSpPr/>
          <p:nvPr/>
        </p:nvSpPr>
        <p:spPr>
          <a:xfrm>
            <a:off x="6133448" y="4290846"/>
            <a:ext cx="4256413" cy="1252716"/>
          </a:xfrm>
          <a:prstGeom prst="rect">
            <a:avLst/>
          </a:prstGeom>
          <a:solidFill>
            <a:srgbClr val="EDEDED">
              <a:alpha val="24705"/>
            </a:srgbClr>
          </a:solidFill>
          <a:ln w="127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3" name="Google Shape;118;p5"/>
          <p:cNvSpPr/>
          <p:nvPr/>
        </p:nvSpPr>
        <p:spPr>
          <a:xfrm>
            <a:off x="5231052" y="5696753"/>
            <a:ext cx="36069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>
                <a:solidFill>
                  <a:srgbClr val="EE3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GO Medium" panose="020B0604020202020204" charset="0"/>
                <a:ea typeface="Calibri" panose="020F0502020204030204" pitchFamily="34" charset="0"/>
                <a:cs typeface="FiraGO Medium" panose="020B0604020202020204" charset="0"/>
                <a:sym typeface="Verdana"/>
              </a:rPr>
              <a:t>STEM</a:t>
            </a:r>
            <a:endParaRPr sz="4400" b="1" dirty="0">
              <a:solidFill>
                <a:srgbClr val="EE3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GO Medium" panose="020B0604020202020204" charset="0"/>
              <a:ea typeface="Calibri" panose="020F0502020204030204" pitchFamily="34" charset="0"/>
              <a:cs typeface="FiraGO Medium" panose="020B0604020202020204" charset="0"/>
              <a:sym typeface="Verdana"/>
            </a:endParaRPr>
          </a:p>
        </p:txBody>
      </p:sp>
      <p:sp>
        <p:nvSpPr>
          <p:cNvPr id="54" name="Google Shape;119;p5"/>
          <p:cNvSpPr txBox="1"/>
          <p:nvPr/>
        </p:nvSpPr>
        <p:spPr>
          <a:xfrm>
            <a:off x="6561916" y="4622254"/>
            <a:ext cx="39054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25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ka-GE" sz="1600" b="1" i="1" dirty="0">
                <a:solidFill>
                  <a:srgbClr val="7A7A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მოხალისეობის კონკურსი უნივერსიტეტებს შორის</a:t>
            </a:r>
            <a:endParaRPr sz="1600" b="1" i="1" dirty="0">
              <a:solidFill>
                <a:srgbClr val="7A7A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oogle Shape;120;p5"/>
          <p:cNvGrpSpPr/>
          <p:nvPr/>
        </p:nvGrpSpPr>
        <p:grpSpPr>
          <a:xfrm>
            <a:off x="5601407" y="3752954"/>
            <a:ext cx="905201" cy="905201"/>
            <a:chOff x="1112920" y="1559636"/>
            <a:chExt cx="905201" cy="905201"/>
          </a:xfrm>
          <a:solidFill>
            <a:srgbClr val="34738D"/>
          </a:solidFill>
        </p:grpSpPr>
        <p:sp>
          <p:nvSpPr>
            <p:cNvPr id="56" name="Google Shape;121;p5"/>
            <p:cNvSpPr/>
            <p:nvPr/>
          </p:nvSpPr>
          <p:spPr>
            <a:xfrm rot="2685175">
              <a:off x="1245481" y="1692197"/>
              <a:ext cx="640080" cy="64008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  <p:sp>
          <p:nvSpPr>
            <p:cNvPr id="57" name="Google Shape;122;p5"/>
            <p:cNvSpPr txBox="1"/>
            <p:nvPr/>
          </p:nvSpPr>
          <p:spPr>
            <a:xfrm>
              <a:off x="1313379" y="1781404"/>
              <a:ext cx="4948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Verdana"/>
                </a:rPr>
                <a:t>4</a:t>
              </a:r>
              <a:endParaRPr sz="24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</p:grpSp>
      <p:grpSp>
        <p:nvGrpSpPr>
          <p:cNvPr id="44" name="Google Shape;120;p5"/>
          <p:cNvGrpSpPr/>
          <p:nvPr/>
        </p:nvGrpSpPr>
        <p:grpSpPr>
          <a:xfrm>
            <a:off x="4126960" y="5612351"/>
            <a:ext cx="905201" cy="905201"/>
            <a:chOff x="1112920" y="1559636"/>
            <a:chExt cx="905201" cy="905201"/>
          </a:xfrm>
          <a:solidFill>
            <a:srgbClr val="EE3048"/>
          </a:solidFill>
        </p:grpSpPr>
        <p:sp>
          <p:nvSpPr>
            <p:cNvPr id="59" name="Google Shape;121;p5"/>
            <p:cNvSpPr/>
            <p:nvPr/>
          </p:nvSpPr>
          <p:spPr>
            <a:xfrm rot="2685175">
              <a:off x="1245481" y="1692197"/>
              <a:ext cx="640080" cy="64008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  <p:sp>
          <p:nvSpPr>
            <p:cNvPr id="60" name="Google Shape;122;p5"/>
            <p:cNvSpPr txBox="1"/>
            <p:nvPr/>
          </p:nvSpPr>
          <p:spPr>
            <a:xfrm>
              <a:off x="1313379" y="1781404"/>
              <a:ext cx="4948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Verdana"/>
                </a:rPr>
                <a:t>5</a:t>
              </a:r>
              <a:endParaRPr sz="24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endParaRPr>
            </a:p>
          </p:txBody>
        </p:sp>
      </p:grpSp>
      <p:sp>
        <p:nvSpPr>
          <p:cNvPr id="61" name="Google Shape;118;p5"/>
          <p:cNvSpPr/>
          <p:nvPr/>
        </p:nvSpPr>
        <p:spPr>
          <a:xfrm>
            <a:off x="6716685" y="3825865"/>
            <a:ext cx="36069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a-GE" sz="2400" b="1" dirty="0">
                <a:solidFill>
                  <a:srgbClr val="3473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მოხალისეობა:</a:t>
            </a:r>
            <a:endParaRPr sz="1800" dirty="0">
              <a:solidFill>
                <a:srgbClr val="34738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99" y="5954048"/>
            <a:ext cx="1556012" cy="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1112164"/>
            <a:ext cx="12192000" cy="13648"/>
          </a:xfrm>
          <a:prstGeom prst="line">
            <a:avLst/>
          </a:prstGeom>
          <a:ln w="38100">
            <a:solidFill>
              <a:srgbClr val="0AAF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F0675C-EB3B-6C47-9A27-C65E99DEE40D}"/>
              </a:ext>
            </a:extLst>
          </p:cNvPr>
          <p:cNvSpPr txBox="1">
            <a:spLocks/>
          </p:cNvSpPr>
          <p:nvPr/>
        </p:nvSpPr>
        <p:spPr>
          <a:xfrm>
            <a:off x="257639" y="95635"/>
            <a:ext cx="11127537" cy="998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1600" b="1" cap="all">
                <a:solidFill>
                  <a:srgbClr val="34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sz="2400" dirty="0">
                <a:solidFill>
                  <a:srgbClr val="002060"/>
                </a:solidFill>
              </a:rPr>
              <a:t>სპორტი: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74" y="6034091"/>
            <a:ext cx="1556012" cy="776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560" y="1436956"/>
            <a:ext cx="1079988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ka-GE" b="1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მიზანი: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უნივერსიტეტის სტუდენტებს შორის ჯანსაღი და აქტიური ცხოვრების წესის წახალისება;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ცნობიერების ამაღლება ფიზიკური აქტივობის მნიშვნელობისა და მისი დადებითი გავლენის შესახებ ფსიქიკურ ჯანმრთელობაზე;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გუნდურობის, ერთიანობისა და მეგობრობის გაღრმავება სხვადასხვა უნივერსიტეტების სტუდენტებს შორის.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2064" y="4286844"/>
            <a:ext cx="1869422" cy="276999"/>
          </a:xfrm>
          <a:prstGeom prst="rect">
            <a:avLst/>
          </a:prstGeom>
          <a:solidFill>
            <a:srgbClr val="FFC20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3X3 - ზე კალათბურთი 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6497" y="5000779"/>
            <a:ext cx="699230" cy="276999"/>
          </a:xfrm>
          <a:prstGeom prst="rect">
            <a:avLst/>
          </a:prstGeom>
          <a:solidFill>
            <a:srgbClr val="5C9AD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ძიუდო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4136" y="4773336"/>
            <a:ext cx="652743" cy="276999"/>
          </a:xfrm>
          <a:prstGeom prst="rect">
            <a:avLst/>
          </a:prstGeom>
          <a:solidFill>
            <a:srgbClr val="EE304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სამბო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3767" y="5994823"/>
            <a:ext cx="1648208" cy="276999"/>
          </a:xfrm>
          <a:prstGeom prst="rect">
            <a:avLst/>
          </a:prstGeom>
          <a:solidFill>
            <a:srgbClr val="0AB1B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ქართული ჭიდაობა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8020" y="4148344"/>
            <a:ext cx="689612" cy="276999"/>
          </a:xfrm>
          <a:prstGeom prst="rect">
            <a:avLst/>
          </a:prstGeom>
          <a:solidFill>
            <a:srgbClr val="FFC20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ნარდი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9806" y="3917511"/>
            <a:ext cx="849912" cy="276999"/>
          </a:xfrm>
          <a:prstGeom prst="rect">
            <a:avLst/>
          </a:prstGeom>
          <a:solidFill>
            <a:srgbClr val="0AB1B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ჭადრაკი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7432" y="5275546"/>
            <a:ext cx="530915" cy="276999"/>
          </a:xfrm>
          <a:prstGeom prst="rect">
            <a:avLst/>
          </a:prstGeom>
          <a:solidFill>
            <a:srgbClr val="EE304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შაში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8414" y="4862280"/>
            <a:ext cx="1116010" cy="276999"/>
          </a:xfrm>
          <a:prstGeom prst="rect">
            <a:avLst/>
          </a:prstGeom>
          <a:solidFill>
            <a:srgbClr val="5C9AD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ფრენბურთი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6541" y="6278446"/>
            <a:ext cx="1388521" cy="276999"/>
          </a:xfrm>
          <a:prstGeom prst="rect">
            <a:avLst/>
          </a:prstGeom>
          <a:solidFill>
            <a:srgbClr val="FFC20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მინი ფეხბურთი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6360" y="5384932"/>
            <a:ext cx="1019831" cy="276999"/>
          </a:xfrm>
          <a:prstGeom prst="rect">
            <a:avLst/>
          </a:prstGeom>
          <a:solidFill>
            <a:srgbClr val="0AB1B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ბილიარდი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7723" y="6231213"/>
            <a:ext cx="994183" cy="276999"/>
          </a:xfrm>
          <a:prstGeom prst="rect">
            <a:avLst/>
          </a:prstGeom>
          <a:solidFill>
            <a:srgbClr val="EE304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ბოულინგი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1288" y="4286843"/>
            <a:ext cx="926856" cy="276999"/>
          </a:xfrm>
          <a:prstGeom prst="rect">
            <a:avLst/>
          </a:prstGeom>
          <a:solidFill>
            <a:srgbClr val="5C9AD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კარტინგი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78875" y="3927023"/>
            <a:ext cx="995785" cy="276999"/>
          </a:xfrm>
          <a:prstGeom prst="rect">
            <a:avLst/>
          </a:prstGeom>
          <a:solidFill>
            <a:srgbClr val="0AB1B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ჩოგბურთი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42798" y="4928566"/>
            <a:ext cx="1154482" cy="276999"/>
          </a:xfrm>
          <a:prstGeom prst="rect">
            <a:avLst/>
          </a:prstGeom>
          <a:solidFill>
            <a:srgbClr val="FFC20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ფეინთბოლი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26525" y="4835887"/>
            <a:ext cx="1160895" cy="276999"/>
          </a:xfrm>
          <a:prstGeom prst="rect">
            <a:avLst/>
          </a:prstGeom>
          <a:solidFill>
            <a:srgbClr val="EE304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ბადმინტონი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96038" y="5552545"/>
            <a:ext cx="1412566" cy="276999"/>
          </a:xfrm>
          <a:prstGeom prst="rect">
            <a:avLst/>
          </a:prstGeom>
          <a:solidFill>
            <a:srgbClr val="5C9AD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შვიდკაცა რაგბი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1780" y="5436761"/>
            <a:ext cx="1095172" cy="276999"/>
          </a:xfrm>
          <a:prstGeom prst="rect">
            <a:avLst/>
          </a:prstGeom>
          <a:solidFill>
            <a:srgbClr val="0AB1B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ჯომარდობა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38095" y="6034091"/>
            <a:ext cx="922047" cy="276999"/>
          </a:xfrm>
          <a:prstGeom prst="rect">
            <a:avLst/>
          </a:prstGeom>
          <a:solidFill>
            <a:srgbClr val="EE304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ფუტსალი</a:t>
            </a:r>
            <a:endParaRPr lang="en-US" sz="1200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1112164"/>
            <a:ext cx="12192000" cy="13648"/>
          </a:xfrm>
          <a:prstGeom prst="line">
            <a:avLst/>
          </a:prstGeom>
          <a:ln w="38100">
            <a:solidFill>
              <a:srgbClr val="0AAF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F0675C-EB3B-6C47-9A27-C65E99DEE40D}"/>
              </a:ext>
            </a:extLst>
          </p:cNvPr>
          <p:cNvSpPr txBox="1">
            <a:spLocks/>
          </p:cNvSpPr>
          <p:nvPr/>
        </p:nvSpPr>
        <p:spPr>
          <a:xfrm>
            <a:off x="257639" y="95635"/>
            <a:ext cx="11127537" cy="998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1600" b="1" cap="all">
                <a:solidFill>
                  <a:srgbClr val="34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sz="2400" dirty="0">
                <a:solidFill>
                  <a:srgbClr val="002060"/>
                </a:solidFill>
              </a:rPr>
              <a:t>კულტურა: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04275948"/>
              </p:ext>
            </p:extLst>
          </p:nvPr>
        </p:nvGraphicFramePr>
        <p:xfrm>
          <a:off x="938086" y="2378561"/>
          <a:ext cx="10046438" cy="4061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6" y="5988273"/>
            <a:ext cx="1556012" cy="776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681" y="1426010"/>
            <a:ext cx="11032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აღნიშნული მიმართულების მიზანია ხელი შეუწყოს კულტურული ტრადიციების და მხატვრული გამოხატულებების გაზიარებას სხვადასხვა უნივერსიტეტის სტუდენტებს შორის.</a:t>
            </a:r>
            <a:endParaRPr lang="en-US" sz="1400" i="1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0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1112164"/>
            <a:ext cx="12192000" cy="13648"/>
          </a:xfrm>
          <a:prstGeom prst="line">
            <a:avLst/>
          </a:prstGeom>
          <a:ln w="38100">
            <a:solidFill>
              <a:srgbClr val="0AAF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F0675C-EB3B-6C47-9A27-C65E99DEE40D}"/>
              </a:ext>
            </a:extLst>
          </p:cNvPr>
          <p:cNvSpPr txBox="1">
            <a:spLocks/>
          </p:cNvSpPr>
          <p:nvPr/>
        </p:nvSpPr>
        <p:spPr>
          <a:xfrm>
            <a:off x="257639" y="95635"/>
            <a:ext cx="11127537" cy="998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1600" b="1" cap="all">
                <a:solidFill>
                  <a:srgbClr val="34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sz="2400" dirty="0">
                <a:solidFill>
                  <a:srgbClr val="002060"/>
                </a:solidFill>
              </a:rPr>
              <a:t>განათლება: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79016842"/>
              </p:ext>
            </p:extLst>
          </p:nvPr>
        </p:nvGraphicFramePr>
        <p:xfrm>
          <a:off x="938086" y="2689701"/>
          <a:ext cx="10046438" cy="329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6" y="5988273"/>
            <a:ext cx="1556012" cy="776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586" y="1401935"/>
            <a:ext cx="104660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მიმართულების მიზანია სხვადასხვა აქტივობების მეშვეობით ახალგაზრდებში ცნობიერების ამაღლება ისეთ თემებზე როგორიცაა, ევროპული ღირებულებები, აქტიური მოქალაქეობა, მონაწილეობა, არგუმენტირებული საჯარო დისკუსიის ხელოვნება და სხვა. </a:t>
            </a:r>
            <a:endParaRPr lang="en-US" sz="1400" i="1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0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1112164"/>
            <a:ext cx="12192000" cy="13648"/>
          </a:xfrm>
          <a:prstGeom prst="line">
            <a:avLst/>
          </a:prstGeom>
          <a:ln w="38100">
            <a:solidFill>
              <a:srgbClr val="0AAF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F0675C-EB3B-6C47-9A27-C65E99DEE40D}"/>
              </a:ext>
            </a:extLst>
          </p:cNvPr>
          <p:cNvSpPr txBox="1">
            <a:spLocks/>
          </p:cNvSpPr>
          <p:nvPr/>
        </p:nvSpPr>
        <p:spPr>
          <a:xfrm>
            <a:off x="257639" y="95635"/>
            <a:ext cx="11127537" cy="998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1600" b="1" cap="all">
                <a:solidFill>
                  <a:srgbClr val="34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sz="2400" dirty="0">
                <a:solidFill>
                  <a:srgbClr val="002060"/>
                </a:solidFill>
              </a:rPr>
              <a:t>ინტერმედია: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0115316"/>
              </p:ext>
            </p:extLst>
          </p:nvPr>
        </p:nvGraphicFramePr>
        <p:xfrm>
          <a:off x="897571" y="2689700"/>
          <a:ext cx="10086953" cy="370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6" y="5988273"/>
            <a:ext cx="1556012" cy="776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586" y="1401935"/>
            <a:ext cx="104660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ინტერმედია  უზრუნველყოფს სტუდენტებისთვის სამსახიობო, სარეჟისორო და ტექნიკური უნარების დახვეწას, თეატრის სფეროში ჩართულ სტუდენტებს შორის გუნდური მუშაობისა და თანამშრომლობის გაღრმავებას, თეატრის სამყაროთი დაინტერესებული სტუდენტების რაოდენობის ზრდას.</a:t>
            </a:r>
            <a:endParaRPr lang="en-US" sz="1400" i="1" dirty="0">
              <a:solidFill>
                <a:srgbClr val="002060"/>
              </a:solidFill>
              <a:latin typeface="FiraGO Medium" panose="020B0604020202020204" charset="0"/>
              <a:cs typeface="FiraG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2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1112164"/>
            <a:ext cx="12192000" cy="13648"/>
          </a:xfrm>
          <a:prstGeom prst="line">
            <a:avLst/>
          </a:prstGeom>
          <a:ln w="38100">
            <a:solidFill>
              <a:srgbClr val="0AAF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F0675C-EB3B-6C47-9A27-C65E99DEE40D}"/>
              </a:ext>
            </a:extLst>
          </p:cNvPr>
          <p:cNvSpPr txBox="1">
            <a:spLocks/>
          </p:cNvSpPr>
          <p:nvPr/>
        </p:nvSpPr>
        <p:spPr>
          <a:xfrm>
            <a:off x="257639" y="95635"/>
            <a:ext cx="11127537" cy="998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1600" b="1" cap="all">
                <a:solidFill>
                  <a:srgbClr val="34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sz="2400" dirty="0">
                <a:solidFill>
                  <a:srgbClr val="002060"/>
                </a:solidFill>
              </a:rPr>
              <a:t>მოხალისეობა: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8054796"/>
              </p:ext>
            </p:extLst>
          </p:nvPr>
        </p:nvGraphicFramePr>
        <p:xfrm>
          <a:off x="897571" y="2140599"/>
          <a:ext cx="10086953" cy="451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6" y="5988273"/>
            <a:ext cx="1556012" cy="776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586" y="1401935"/>
            <a:ext cx="10466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i="1" dirty="0">
                <a:solidFill>
                  <a:srgbClr val="002060"/>
                </a:solidFill>
                <a:latin typeface="FiraGO Medium" panose="020B0604020202020204" charset="0"/>
                <a:cs typeface="FiraGO Medium" panose="020B0604020202020204" charset="0"/>
              </a:rPr>
              <a:t>მიმართულება მიზნად ისახავს სოციალური პასუხისმგებლობის კულტურის, მოხალისეობრივი თემის ადვოკატირების, აქტიური მოქალაქეობის, ახალგაზრდული ინიციატივების ხელშეწყობის და უნივერსიტეტებს შორის თანამშრომლობის გაძლიერებას.</a:t>
            </a:r>
          </a:p>
        </p:txBody>
      </p:sp>
    </p:spTree>
    <p:extLst>
      <p:ext uri="{BB962C8B-B14F-4D97-AF65-F5344CB8AC3E}">
        <p14:creationId xmlns:p14="http://schemas.microsoft.com/office/powerpoint/2010/main" val="10582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8" y="5852796"/>
            <a:ext cx="1654896" cy="743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1" t="12109" r="25169" b="53865"/>
          <a:stretch/>
        </p:blipFill>
        <p:spPr>
          <a:xfrm rot="19802770">
            <a:off x="6236901" y="-276730"/>
            <a:ext cx="5190041" cy="65125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233393-916D-424E-A1E2-04A8DE09EF56}"/>
              </a:ext>
            </a:extLst>
          </p:cNvPr>
          <p:cNvSpPr txBox="1">
            <a:spLocks/>
          </p:cNvSpPr>
          <p:nvPr/>
        </p:nvSpPr>
        <p:spPr>
          <a:xfrm>
            <a:off x="342548" y="1481383"/>
            <a:ext cx="7481455" cy="18079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en-US"/>
            </a:defPPr>
            <a:lvl1pPr lvl="0" algn="ctr" defTabSz="34290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 cap="all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BPG! DejaVu Sans Caps" panose="020B0604020202020204" charset="0"/>
                <a:ea typeface="+mj-ea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</a:defRPr>
            </a:lvl9pPr>
          </a:lstStyle>
          <a:p>
            <a:pPr algn="l"/>
            <a:r>
              <a:rPr lang="ka-GE" sz="2400" dirty="0">
                <a:solidFill>
                  <a:srgbClr val="002060"/>
                </a:solidFill>
              </a:rPr>
              <a:t>მადლობა ყურადღებისთვის!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417364"/>
            <a:ext cx="6012329" cy="0"/>
          </a:xfrm>
          <a:prstGeom prst="line">
            <a:avLst/>
          </a:prstGeom>
          <a:ln w="38100">
            <a:solidFill>
              <a:srgbClr val="0AB1B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44" y="5852796"/>
            <a:ext cx="1556012" cy="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356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Calibri</vt:lpstr>
      <vt:lpstr>!BPG! DejaVu Sans Caps</vt:lpstr>
      <vt:lpstr>FiraGO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Natia Amaghlobeli</cp:lastModifiedBy>
  <cp:revision>333</cp:revision>
  <dcterms:created xsi:type="dcterms:W3CDTF">2019-10-12T10:58:32Z</dcterms:created>
  <dcterms:modified xsi:type="dcterms:W3CDTF">2024-03-11T13:42:40Z</dcterms:modified>
</cp:coreProperties>
</file>